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 id="2147483723" r:id="rId4"/>
  </p:sldMasterIdLst>
  <p:notesMasterIdLst>
    <p:notesMasterId r:id="rId16"/>
  </p:notesMasterIdLst>
  <p:handoutMasterIdLst>
    <p:handoutMasterId r:id="rId17"/>
  </p:handoutMasterIdLst>
  <p:sldIdLst>
    <p:sldId id="388" r:id="rId5"/>
    <p:sldId id="394" r:id="rId6"/>
    <p:sldId id="395" r:id="rId7"/>
    <p:sldId id="401" r:id="rId8"/>
    <p:sldId id="404" r:id="rId9"/>
    <p:sldId id="405" r:id="rId10"/>
    <p:sldId id="407" r:id="rId11"/>
    <p:sldId id="410" r:id="rId12"/>
    <p:sldId id="411" r:id="rId13"/>
    <p:sldId id="400" r:id="rId14"/>
    <p:sldId id="412"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acvi1" initials="" lastIdx="1" clrIdx="0"/>
  <p:cmAuthor id="1" name="LJ75JO111I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A904"/>
    <a:srgbClr val="000046"/>
    <a:srgbClr val="19194B"/>
    <a:srgbClr val="131339"/>
    <a:srgbClr val="181848"/>
    <a:srgbClr val="1F1F5F"/>
    <a:srgbClr val="000000"/>
    <a:srgbClr val="FF0000"/>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3" autoAdjust="0"/>
    <p:restoredTop sz="97517" autoAdjust="0"/>
  </p:normalViewPr>
  <p:slideViewPr>
    <p:cSldViewPr>
      <p:cViewPr>
        <p:scale>
          <a:sx n="66" d="100"/>
          <a:sy n="66" d="100"/>
        </p:scale>
        <p:origin x="-49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F7AEE54-D245-453B-9401-3DE479242280}" type="datetimeFigureOut">
              <a:rPr lang="en-US"/>
              <a:pPr>
                <a:defRPr/>
              </a:pPr>
              <a:t>6/9/2014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7971E01-4270-4E9F-9A7B-F9E796A44F15}"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61EB09F-C294-4F82-8508-6DA796E5BC4F}" type="datetimeFigureOut">
              <a:rPr lang="en-US"/>
              <a:pPr>
                <a:defRPr/>
              </a:pPr>
              <a:t>6/9/2014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3DCABA-9C1C-4029-AA18-24653A51E6D5}"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D256E78-B9AA-4DE3-A20E-89560B932C08}" type="slidenum">
              <a:rPr lang="en-US" sz="1200">
                <a:latin typeface="+mn-lt"/>
              </a:rPr>
              <a:pPr algn="r">
                <a:defRPr/>
              </a:pPr>
              <a:t>1</a:t>
            </a:fld>
            <a:endParaRPr lang="en-US" sz="1200">
              <a:latin typeface="+mn-lt"/>
            </a:endParaRPr>
          </a:p>
        </p:txBody>
      </p:sp>
      <p:sp>
        <p:nvSpPr>
          <p:cNvPr id="5734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1DF07D8E-C565-49E2-A7BB-7BFECE068C59}" type="slidenum">
              <a:rPr lang="en-US" sz="1200">
                <a:latin typeface="+mn-lt"/>
              </a:rPr>
              <a:pPr algn="r">
                <a:defRPr/>
              </a:pPr>
              <a:t>10</a:t>
            </a:fld>
            <a:endParaRPr lang="en-US" sz="1200">
              <a:latin typeface="+mn-lt"/>
            </a:endParaRPr>
          </a:p>
        </p:txBody>
      </p:sp>
      <p:sp>
        <p:nvSpPr>
          <p:cNvPr id="757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606801F4-87F2-4E28-A6FD-DEAACA62E5CD}" type="slidenum">
              <a:rPr lang="en-US" sz="1200">
                <a:latin typeface="+mn-lt"/>
              </a:rPr>
              <a:pPr algn="r">
                <a:defRPr/>
              </a:pPr>
              <a:t>11</a:t>
            </a:fld>
            <a:endParaRPr lang="en-US" sz="1200">
              <a:latin typeface="+mn-lt"/>
            </a:endParaRPr>
          </a:p>
        </p:txBody>
      </p:sp>
      <p:sp>
        <p:nvSpPr>
          <p:cNvPr id="7782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A9302177-0BC7-4B91-AFBF-1F887F817294}" type="slidenum">
              <a:rPr lang="en-US" sz="1200">
                <a:latin typeface="+mn-lt"/>
              </a:rPr>
              <a:pPr algn="r">
                <a:defRPr/>
              </a:pPr>
              <a:t>2</a:t>
            </a:fld>
            <a:endParaRPr lang="en-US" sz="1200">
              <a:latin typeface="+mn-lt"/>
            </a:endParaRPr>
          </a:p>
        </p:txBody>
      </p:sp>
      <p:sp>
        <p:nvSpPr>
          <p:cNvPr id="593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D2890A72-5F30-49DE-9331-713443088EF1}" type="slidenum">
              <a:rPr lang="en-US" sz="1200">
                <a:latin typeface="+mn-lt"/>
              </a:rPr>
              <a:pPr algn="r">
                <a:defRPr/>
              </a:pPr>
              <a:t>3</a:t>
            </a:fld>
            <a:endParaRPr lang="en-US" sz="1200">
              <a:latin typeface="+mn-lt"/>
            </a:endParaRPr>
          </a:p>
        </p:txBody>
      </p:sp>
      <p:sp>
        <p:nvSpPr>
          <p:cNvPr id="614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910FACD7-13F3-4852-8E54-24BE14D98DFB}" type="slidenum">
              <a:rPr lang="en-US" sz="1200">
                <a:latin typeface="+mn-lt"/>
              </a:rPr>
              <a:pPr algn="r">
                <a:defRPr/>
              </a:pPr>
              <a:t>4</a:t>
            </a:fld>
            <a:endParaRPr lang="en-US" sz="1200">
              <a:latin typeface="+mn-lt"/>
            </a:endParaRPr>
          </a:p>
        </p:txBody>
      </p:sp>
      <p:sp>
        <p:nvSpPr>
          <p:cNvPr id="634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34E69E3-4E63-4010-A2F2-D93E271CE617}" type="slidenum">
              <a:rPr lang="en-US" sz="1200">
                <a:latin typeface="+mn-lt"/>
              </a:rPr>
              <a:pPr algn="r">
                <a:defRPr/>
              </a:pPr>
              <a:t>5</a:t>
            </a:fld>
            <a:endParaRPr lang="en-US" sz="1200">
              <a:latin typeface="+mn-lt"/>
            </a:endParaRPr>
          </a:p>
        </p:txBody>
      </p:sp>
      <p:sp>
        <p:nvSpPr>
          <p:cNvPr id="655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55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C070417E-B272-4C03-9B2D-60BB04C4CBA2}" type="slidenum">
              <a:rPr lang="en-US" sz="1200">
                <a:latin typeface="+mn-lt"/>
              </a:rPr>
              <a:pPr algn="r">
                <a:defRPr/>
              </a:pPr>
              <a:t>6</a:t>
            </a:fld>
            <a:endParaRPr lang="en-US" sz="1200">
              <a:latin typeface="+mn-lt"/>
            </a:endParaRPr>
          </a:p>
        </p:txBody>
      </p:sp>
      <p:sp>
        <p:nvSpPr>
          <p:cNvPr id="675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758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BACA8822-0D27-481B-9113-59E8E9DD8545}" type="slidenum">
              <a:rPr lang="en-US" sz="1200">
                <a:latin typeface="+mn-lt"/>
              </a:rPr>
              <a:pPr algn="r">
                <a:defRPr/>
              </a:pPr>
              <a:t>7</a:t>
            </a:fld>
            <a:endParaRPr lang="en-US" sz="1200">
              <a:latin typeface="+mn-lt"/>
            </a:endParaRPr>
          </a:p>
        </p:txBody>
      </p:sp>
      <p:sp>
        <p:nvSpPr>
          <p:cNvPr id="696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A6EDFAF0-10C6-450B-9DDA-79A53791CC80}" type="slidenum">
              <a:rPr lang="en-US" sz="1200">
                <a:latin typeface="+mn-lt"/>
              </a:rPr>
              <a:pPr algn="r">
                <a:defRPr/>
              </a:pPr>
              <a:t>8</a:t>
            </a:fld>
            <a:endParaRPr lang="en-US" sz="1200">
              <a:latin typeface="+mn-lt"/>
            </a:endParaRPr>
          </a:p>
        </p:txBody>
      </p:sp>
      <p:sp>
        <p:nvSpPr>
          <p:cNvPr id="716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D71EC9FB-C5D2-44B6-A778-A326CC465918}" type="slidenum">
              <a:rPr lang="en-US" sz="1200">
                <a:latin typeface="+mn-lt"/>
              </a:rPr>
              <a:pPr algn="r">
                <a:defRPr/>
              </a:pPr>
              <a:t>9</a:t>
            </a:fld>
            <a:endParaRPr lang="en-US" sz="1200">
              <a:latin typeface="+mn-lt"/>
            </a:endParaRPr>
          </a:p>
        </p:txBody>
      </p:sp>
      <p:sp>
        <p:nvSpPr>
          <p:cNvPr id="7373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1844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5" name="Line 7"/>
          <p:cNvSpPr>
            <a:spLocks noChangeShapeType="1"/>
          </p:cNvSpPr>
          <p:nvPr/>
        </p:nvSpPr>
        <p:spPr bwMode="auto">
          <a:xfrm>
            <a:off x="0" y="4511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6" name="Rectangle 5"/>
          <p:cNvSpPr txBox="1">
            <a:spLocks noChangeArrowheads="1"/>
          </p:cNvSpPr>
          <p:nvPr userDrawn="1"/>
        </p:nvSpPr>
        <p:spPr bwMode="auto">
          <a:xfrm>
            <a:off x="8247063" y="6388100"/>
            <a:ext cx="957262" cy="476250"/>
          </a:xfrm>
          <a:prstGeom prst="rect">
            <a:avLst/>
          </a:prstGeom>
          <a:ln>
            <a:miter lim="800000"/>
            <a:headEnd/>
            <a:tailEnd/>
          </a:ln>
        </p:spPr>
        <p:txBody>
          <a:bodyPr/>
          <a:lstStyle/>
          <a:p>
            <a:pPr algn="r">
              <a:defRPr/>
            </a:pPr>
            <a:fld id="{8DB59E16-1DC3-4608-B3CD-59CAF1FFDC22}" type="slidenum">
              <a:rPr lang="en-US" sz="1200">
                <a:solidFill>
                  <a:srgbClr val="FFFFFF"/>
                </a:solidFill>
                <a:latin typeface="+mn-lt"/>
              </a:rPr>
              <a:pPr algn="r">
                <a:defRPr/>
              </a:pPr>
              <a:t>‹N›</a:t>
            </a:fld>
            <a:endParaRPr lang="en-GB">
              <a:solidFill>
                <a:srgbClr val="FFFFFF"/>
              </a:solidFill>
              <a:latin typeface="+mn-lt"/>
            </a:endParaRPr>
          </a:p>
        </p:txBody>
      </p:sp>
      <p:sp>
        <p:nvSpPr>
          <p:cNvPr id="872450" name="Rectangle 2"/>
          <p:cNvSpPr>
            <a:spLocks noGrp="1" noChangeArrowheads="1"/>
          </p:cNvSpPr>
          <p:nvPr>
            <p:ph type="ctrTitle"/>
          </p:nvPr>
        </p:nvSpPr>
        <p:spPr>
          <a:xfrm>
            <a:off x="255588" y="2438400"/>
            <a:ext cx="8632825" cy="1470025"/>
          </a:xfrm>
        </p:spPr>
        <p:txBody>
          <a:bodyPr anchor="ctr"/>
          <a:lstStyle>
            <a:lvl1pPr>
              <a:defRPr sz="3600"/>
            </a:lvl1pPr>
          </a:lstStyle>
          <a:p>
            <a:r>
              <a:rPr lang="en-US"/>
              <a:t>Click to edit Master title style</a:t>
            </a:r>
          </a:p>
        </p:txBody>
      </p:sp>
      <p:sp>
        <p:nvSpPr>
          <p:cNvPr id="872451" name="Rectangle 3"/>
          <p:cNvSpPr>
            <a:spLocks noGrp="1" noChangeArrowheads="1"/>
          </p:cNvSpPr>
          <p:nvPr>
            <p:ph type="subTitle" idx="1"/>
          </p:nvPr>
        </p:nvSpPr>
        <p:spPr>
          <a:xfrm>
            <a:off x="192088" y="4637088"/>
            <a:ext cx="8866187" cy="1965325"/>
          </a:xfrm>
        </p:spPr>
        <p:txBody>
          <a:bodyPr bIns="0" anchorCtr="1"/>
          <a:lstStyle>
            <a:lvl1pPr marL="0" indent="0" algn="ctr">
              <a:spcBef>
                <a:spcPct val="10000"/>
              </a:spcBef>
              <a:buFont typeface="Wingdings 2" pitchFamily="18" charset="2"/>
              <a:buNone/>
              <a:defRPr sz="22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303213"/>
            <a:ext cx="216535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6388" y="303213"/>
            <a:ext cx="634365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6388" y="303213"/>
            <a:ext cx="866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7193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1844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5" name="Line 7"/>
          <p:cNvSpPr>
            <a:spLocks noChangeShapeType="1"/>
          </p:cNvSpPr>
          <p:nvPr/>
        </p:nvSpPr>
        <p:spPr bwMode="auto">
          <a:xfrm>
            <a:off x="0" y="4511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6" name="Rectangle 5"/>
          <p:cNvSpPr txBox="1">
            <a:spLocks noChangeArrowheads="1"/>
          </p:cNvSpPr>
          <p:nvPr userDrawn="1"/>
        </p:nvSpPr>
        <p:spPr bwMode="auto">
          <a:xfrm>
            <a:off x="8247063" y="6388100"/>
            <a:ext cx="957262" cy="476250"/>
          </a:xfrm>
          <a:prstGeom prst="rect">
            <a:avLst/>
          </a:prstGeom>
          <a:ln>
            <a:miter lim="800000"/>
            <a:headEnd/>
            <a:tailEnd/>
          </a:ln>
        </p:spPr>
        <p:txBody>
          <a:bodyPr/>
          <a:lstStyle/>
          <a:p>
            <a:pPr algn="r">
              <a:defRPr/>
            </a:pPr>
            <a:fld id="{88C6DE5D-178B-43AB-BE48-2B28368F0D70}" type="slidenum">
              <a:rPr lang="en-US" sz="1200">
                <a:solidFill>
                  <a:srgbClr val="FFFFFF"/>
                </a:solidFill>
                <a:latin typeface="+mn-lt"/>
                <a:cs typeface="Arial" pitchFamily="34" charset="0"/>
              </a:rPr>
              <a:pPr algn="r">
                <a:defRPr/>
              </a:pPr>
              <a:t>‹N›</a:t>
            </a:fld>
            <a:endParaRPr lang="en-GB">
              <a:solidFill>
                <a:srgbClr val="FFFFFF"/>
              </a:solidFill>
              <a:latin typeface="+mn-lt"/>
              <a:cs typeface="Arial" pitchFamily="34" charset="0"/>
            </a:endParaRPr>
          </a:p>
        </p:txBody>
      </p:sp>
      <p:sp>
        <p:nvSpPr>
          <p:cNvPr id="872450" name="Rectangle 2"/>
          <p:cNvSpPr>
            <a:spLocks noGrp="1" noChangeArrowheads="1"/>
          </p:cNvSpPr>
          <p:nvPr>
            <p:ph type="ctrTitle"/>
          </p:nvPr>
        </p:nvSpPr>
        <p:spPr>
          <a:xfrm>
            <a:off x="255588" y="2438400"/>
            <a:ext cx="8632825" cy="1470025"/>
          </a:xfrm>
        </p:spPr>
        <p:txBody>
          <a:bodyPr anchor="ctr"/>
          <a:lstStyle>
            <a:lvl1pPr>
              <a:defRPr sz="3600"/>
            </a:lvl1pPr>
          </a:lstStyle>
          <a:p>
            <a:r>
              <a:rPr lang="en-US"/>
              <a:t>Click to edit Master title style</a:t>
            </a:r>
          </a:p>
        </p:txBody>
      </p:sp>
      <p:sp>
        <p:nvSpPr>
          <p:cNvPr id="872451" name="Rectangle 3"/>
          <p:cNvSpPr>
            <a:spLocks noGrp="1" noChangeArrowheads="1"/>
          </p:cNvSpPr>
          <p:nvPr>
            <p:ph type="subTitle" idx="1"/>
          </p:nvPr>
        </p:nvSpPr>
        <p:spPr>
          <a:xfrm>
            <a:off x="192088" y="4637088"/>
            <a:ext cx="8866187" cy="1965325"/>
          </a:xfrm>
        </p:spPr>
        <p:txBody>
          <a:bodyPr bIns="0" anchorCtr="1"/>
          <a:lstStyle>
            <a:lvl1pPr marL="0" indent="0" algn="ctr">
              <a:spcBef>
                <a:spcPct val="10000"/>
              </a:spcBef>
              <a:buFont typeface="Wingdings 2" pitchFamily="18" charset="2"/>
              <a:buNone/>
              <a:defRPr sz="2200"/>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303213"/>
            <a:ext cx="216535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6388" y="303213"/>
            <a:ext cx="634365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6388" y="303213"/>
            <a:ext cx="866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7193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1844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5" name="Line 7"/>
          <p:cNvSpPr>
            <a:spLocks noChangeShapeType="1"/>
          </p:cNvSpPr>
          <p:nvPr/>
        </p:nvSpPr>
        <p:spPr bwMode="auto">
          <a:xfrm>
            <a:off x="0" y="4511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6" name="Rectangle 5"/>
          <p:cNvSpPr txBox="1">
            <a:spLocks noChangeArrowheads="1"/>
          </p:cNvSpPr>
          <p:nvPr userDrawn="1"/>
        </p:nvSpPr>
        <p:spPr bwMode="auto">
          <a:xfrm>
            <a:off x="8247063" y="6388100"/>
            <a:ext cx="957262" cy="476250"/>
          </a:xfrm>
          <a:prstGeom prst="rect">
            <a:avLst/>
          </a:prstGeom>
          <a:ln>
            <a:miter lim="800000"/>
            <a:headEnd/>
            <a:tailEnd/>
          </a:ln>
        </p:spPr>
        <p:txBody>
          <a:bodyPr/>
          <a:lstStyle/>
          <a:p>
            <a:pPr algn="r">
              <a:defRPr/>
            </a:pPr>
            <a:fld id="{582D2684-06B9-46F0-84E5-52FFFD786EE0}" type="slidenum">
              <a:rPr lang="en-US" sz="1200">
                <a:solidFill>
                  <a:srgbClr val="FFFFFF"/>
                </a:solidFill>
                <a:latin typeface="+mn-lt"/>
                <a:cs typeface="Arial" pitchFamily="34" charset="0"/>
              </a:rPr>
              <a:pPr algn="r">
                <a:defRPr/>
              </a:pPr>
              <a:t>‹N›</a:t>
            </a:fld>
            <a:endParaRPr lang="en-GB">
              <a:solidFill>
                <a:srgbClr val="FFFFFF"/>
              </a:solidFill>
              <a:latin typeface="+mn-lt"/>
              <a:cs typeface="Arial" pitchFamily="34" charset="0"/>
            </a:endParaRPr>
          </a:p>
        </p:txBody>
      </p:sp>
      <p:sp>
        <p:nvSpPr>
          <p:cNvPr id="872450" name="Rectangle 2"/>
          <p:cNvSpPr>
            <a:spLocks noGrp="1" noChangeArrowheads="1"/>
          </p:cNvSpPr>
          <p:nvPr>
            <p:ph type="ctrTitle"/>
          </p:nvPr>
        </p:nvSpPr>
        <p:spPr>
          <a:xfrm>
            <a:off x="255588" y="2438400"/>
            <a:ext cx="8632825" cy="1470025"/>
          </a:xfrm>
        </p:spPr>
        <p:txBody>
          <a:bodyPr anchor="ctr"/>
          <a:lstStyle>
            <a:lvl1pPr>
              <a:defRPr sz="3600"/>
            </a:lvl1pPr>
          </a:lstStyle>
          <a:p>
            <a:r>
              <a:rPr lang="en-US"/>
              <a:t>Click to edit Master title style</a:t>
            </a:r>
          </a:p>
        </p:txBody>
      </p:sp>
      <p:sp>
        <p:nvSpPr>
          <p:cNvPr id="872451" name="Rectangle 3"/>
          <p:cNvSpPr>
            <a:spLocks noGrp="1" noChangeArrowheads="1"/>
          </p:cNvSpPr>
          <p:nvPr>
            <p:ph type="subTitle" idx="1"/>
          </p:nvPr>
        </p:nvSpPr>
        <p:spPr>
          <a:xfrm>
            <a:off x="192088" y="4637088"/>
            <a:ext cx="8866187" cy="1965325"/>
          </a:xfrm>
        </p:spPr>
        <p:txBody>
          <a:bodyPr bIns="0" anchorCtr="1"/>
          <a:lstStyle>
            <a:lvl1pPr marL="0" indent="0" algn="ctr">
              <a:spcBef>
                <a:spcPct val="10000"/>
              </a:spcBef>
              <a:buFont typeface="Wingdings 2" pitchFamily="18" charset="2"/>
              <a:buNone/>
              <a:defRPr sz="2200"/>
            </a:lvl1pPr>
          </a:lstStyle>
          <a:p>
            <a:r>
              <a:rPr lang="en-US"/>
              <a:t>Click to edit Master subtitle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303213"/>
            <a:ext cx="216535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6388" y="303213"/>
            <a:ext cx="634365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6388" y="303213"/>
            <a:ext cx="866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7193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1844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5" name="Line 7"/>
          <p:cNvSpPr>
            <a:spLocks noChangeShapeType="1"/>
          </p:cNvSpPr>
          <p:nvPr/>
        </p:nvSpPr>
        <p:spPr bwMode="auto">
          <a:xfrm>
            <a:off x="0" y="4511675"/>
            <a:ext cx="9163050" cy="1588"/>
          </a:xfrm>
          <a:prstGeom prst="line">
            <a:avLst/>
          </a:prstGeom>
          <a:noFill/>
          <a:ln w="139700">
            <a:solidFill>
              <a:srgbClr val="99CCFF"/>
            </a:solidFill>
            <a:round/>
            <a:headEnd/>
            <a:tailEnd/>
          </a:ln>
          <a:effectLst/>
        </p:spPr>
        <p:txBody>
          <a:bodyPr>
            <a:spAutoFit/>
          </a:bodyPr>
          <a:lstStyle/>
          <a:p>
            <a:pPr algn="r">
              <a:defRPr/>
            </a:pPr>
            <a:endParaRPr lang="en-US" sz="900" b="1">
              <a:solidFill>
                <a:srgbClr val="FFFFFF"/>
              </a:solidFill>
              <a:latin typeface="+mn-lt"/>
            </a:endParaRPr>
          </a:p>
        </p:txBody>
      </p:sp>
      <p:sp>
        <p:nvSpPr>
          <p:cNvPr id="6" name="Rectangle 5"/>
          <p:cNvSpPr txBox="1">
            <a:spLocks noChangeArrowheads="1"/>
          </p:cNvSpPr>
          <p:nvPr userDrawn="1"/>
        </p:nvSpPr>
        <p:spPr bwMode="auto">
          <a:xfrm>
            <a:off x="8247063" y="6388100"/>
            <a:ext cx="957262" cy="476250"/>
          </a:xfrm>
          <a:prstGeom prst="rect">
            <a:avLst/>
          </a:prstGeom>
          <a:ln>
            <a:miter lim="800000"/>
            <a:headEnd/>
            <a:tailEnd/>
          </a:ln>
        </p:spPr>
        <p:txBody>
          <a:bodyPr/>
          <a:lstStyle/>
          <a:p>
            <a:pPr algn="r">
              <a:defRPr/>
            </a:pPr>
            <a:fld id="{2FC76A41-361A-4F61-B4CE-0A4544963A3B}" type="slidenum">
              <a:rPr lang="en-US" sz="1200">
                <a:solidFill>
                  <a:srgbClr val="FFFFFF"/>
                </a:solidFill>
                <a:latin typeface="+mn-lt"/>
              </a:rPr>
              <a:pPr algn="r">
                <a:defRPr/>
              </a:pPr>
              <a:t>‹N›</a:t>
            </a:fld>
            <a:endParaRPr lang="en-GB">
              <a:solidFill>
                <a:srgbClr val="FFFFFF"/>
              </a:solidFill>
              <a:latin typeface="+mn-lt"/>
            </a:endParaRPr>
          </a:p>
        </p:txBody>
      </p:sp>
      <p:sp>
        <p:nvSpPr>
          <p:cNvPr id="872450" name="Rectangle 2"/>
          <p:cNvSpPr>
            <a:spLocks noGrp="1" noChangeArrowheads="1"/>
          </p:cNvSpPr>
          <p:nvPr>
            <p:ph type="ctrTitle"/>
          </p:nvPr>
        </p:nvSpPr>
        <p:spPr>
          <a:xfrm>
            <a:off x="255588" y="2438400"/>
            <a:ext cx="8632825" cy="1470025"/>
          </a:xfrm>
        </p:spPr>
        <p:txBody>
          <a:bodyPr anchor="ctr"/>
          <a:lstStyle>
            <a:lvl1pPr>
              <a:defRPr sz="3600"/>
            </a:lvl1pPr>
          </a:lstStyle>
          <a:p>
            <a:r>
              <a:rPr lang="en-US"/>
              <a:t>Click to edit Master title style</a:t>
            </a:r>
          </a:p>
        </p:txBody>
      </p:sp>
      <p:sp>
        <p:nvSpPr>
          <p:cNvPr id="872451" name="Rectangle 3"/>
          <p:cNvSpPr>
            <a:spLocks noGrp="1" noChangeArrowheads="1"/>
          </p:cNvSpPr>
          <p:nvPr>
            <p:ph type="subTitle" idx="1"/>
          </p:nvPr>
        </p:nvSpPr>
        <p:spPr>
          <a:xfrm>
            <a:off x="192088" y="4637088"/>
            <a:ext cx="8866187" cy="1965325"/>
          </a:xfrm>
        </p:spPr>
        <p:txBody>
          <a:bodyPr bIns="0" anchorCtr="1"/>
          <a:lstStyle>
            <a:lvl1pPr marL="0" indent="0" algn="ctr">
              <a:spcBef>
                <a:spcPct val="10000"/>
              </a:spcBef>
              <a:buFont typeface="Wingdings 2" pitchFamily="18" charset="2"/>
              <a:buNone/>
              <a:defRPr sz="2200"/>
            </a:lvl1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335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303213"/>
            <a:ext cx="2165350" cy="5956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6388" y="303213"/>
            <a:ext cx="6343650" cy="595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6388" y="303213"/>
            <a:ext cx="866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3355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7193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46"/>
        </a:solidFill>
        <a:effectLst/>
      </p:bgPr>
    </p:bg>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bwMode="auto">
          <a:xfrm>
            <a:off x="306388" y="-17463"/>
            <a:ext cx="8661400" cy="114300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dirty="0" smtClean="0"/>
              <a:t/>
            </a:r>
            <a:br>
              <a:rPr lang="en-US" dirty="0" smtClean="0"/>
            </a:br>
            <a:r>
              <a:rPr lang="en-US" dirty="0" smtClean="0"/>
              <a:t>Click to edit Master title style</a:t>
            </a:r>
          </a:p>
        </p:txBody>
      </p:sp>
      <p:sp>
        <p:nvSpPr>
          <p:cNvPr id="871427" name="Rectangle 3"/>
          <p:cNvSpPr>
            <a:spLocks noGrp="1" noChangeArrowheads="1"/>
          </p:cNvSpPr>
          <p:nvPr>
            <p:ph type="body" idx="1"/>
          </p:nvPr>
        </p:nvSpPr>
        <p:spPr bwMode="auto">
          <a:xfrm>
            <a:off x="457200" y="1454150"/>
            <a:ext cx="8229600" cy="452596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1430" name="Freeform 6"/>
          <p:cNvSpPr>
            <a:spLocks/>
          </p:cNvSpPr>
          <p:nvPr userDrawn="1"/>
        </p:nvSpPr>
        <p:spPr bwMode="auto">
          <a:xfrm>
            <a:off x="0" y="1069975"/>
            <a:ext cx="9180513" cy="342900"/>
          </a:xfrm>
          <a:custGeom>
            <a:avLst/>
            <a:gdLst/>
            <a:ahLst/>
            <a:cxnLst>
              <a:cxn ang="0">
                <a:pos x="0" y="0"/>
              </a:cxn>
              <a:cxn ang="0">
                <a:pos x="5574" y="0"/>
              </a:cxn>
            </a:cxnLst>
            <a:rect l="0" t="0" r="r" b="b"/>
            <a:pathLst>
              <a:path w="5574" h="1">
                <a:moveTo>
                  <a:pt x="0" y="0"/>
                </a:moveTo>
                <a:lnTo>
                  <a:pt x="5574" y="0"/>
                </a:lnTo>
              </a:path>
            </a:pathLst>
          </a:custGeom>
          <a:noFill/>
          <a:ln w="114300" cap="flat" cmpd="sng">
            <a:solidFill>
              <a:srgbClr val="99CCFF"/>
            </a:solidFill>
            <a:prstDash val="solid"/>
            <a:round/>
            <a:headEnd/>
            <a:tailEnd/>
          </a:ln>
          <a:effectLst/>
        </p:spPr>
        <p:txBody>
          <a:bodyPr>
            <a:spAutoFit/>
          </a:bodyPr>
          <a:lstStyle/>
          <a:p>
            <a:pPr algn="r">
              <a:defRPr/>
            </a:pPr>
            <a:endParaRPr lang="en-US" sz="900" b="1">
              <a:solidFill>
                <a:srgbClr val="FFFFFF"/>
              </a:solidFill>
              <a:latin typeface="+mn-lt"/>
            </a:endParaRPr>
          </a:p>
        </p:txBody>
      </p:sp>
      <p:sp>
        <p:nvSpPr>
          <p:cNvPr id="8" name="Rectangle 5"/>
          <p:cNvSpPr txBox="1">
            <a:spLocks noChangeArrowheads="1"/>
          </p:cNvSpPr>
          <p:nvPr userDrawn="1"/>
        </p:nvSpPr>
        <p:spPr bwMode="auto">
          <a:xfrm>
            <a:off x="8243888" y="6624638"/>
            <a:ext cx="957262" cy="476250"/>
          </a:xfrm>
          <a:prstGeom prst="rect">
            <a:avLst/>
          </a:prstGeom>
          <a:ln>
            <a:miter lim="800000"/>
            <a:headEnd/>
            <a:tailEnd/>
          </a:ln>
        </p:spPr>
        <p:txBody>
          <a:bodyPr/>
          <a:lstStyle/>
          <a:p>
            <a:pPr algn="r">
              <a:defRPr/>
            </a:pPr>
            <a:fld id="{2D8AB2C6-B9ED-4B8D-BD59-F9838BF2AF04}" type="slidenum">
              <a:rPr lang="en-US" sz="1200">
                <a:solidFill>
                  <a:srgbClr val="FFFFFF"/>
                </a:solidFill>
                <a:latin typeface="+mn-lt"/>
              </a:rPr>
              <a:pPr algn="r">
                <a:defRPr/>
              </a:pPr>
              <a:t>‹N›</a:t>
            </a:fld>
            <a:endParaRPr lang="en-GB">
              <a:solidFill>
                <a:srgbClr val="FFFFFF"/>
              </a:solidFill>
              <a:latin typeface="+mn-lt"/>
            </a:endParaRPr>
          </a:p>
        </p:txBody>
      </p:sp>
    </p:spTree>
  </p:cSld>
  <p:clrMap bg1="lt1" tx1="dk1" bg2="lt2" tx2="dk2" accent1="accent1" accent2="accent2" accent3="accent3" accent4="accent4" accent5="accent5" accent6="accent6" hlink="hlink" folHlink="folHlink"/>
  <p:sldLayoutIdLst>
    <p:sldLayoutId id="2147483772" r:id="rId1"/>
    <p:sldLayoutId id="2147483738" r:id="rId2"/>
    <p:sldLayoutId id="2147483737" r:id="rId3"/>
    <p:sldLayoutId id="2147483736" r:id="rId4"/>
    <p:sldLayoutId id="2147483735" r:id="rId5"/>
    <p:sldLayoutId id="2147483734" r:id="rId6"/>
    <p:sldLayoutId id="2147483733" r:id="rId7"/>
    <p:sldLayoutId id="2147483732" r:id="rId8"/>
    <p:sldLayoutId id="2147483731" r:id="rId9"/>
    <p:sldLayoutId id="2147483730" r:id="rId10"/>
    <p:sldLayoutId id="2147483729" r:id="rId11"/>
    <p:sldLayoutId id="2147483728"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55600" indent="-355600" algn="l" rtl="0" eaLnBrk="0" fontAlgn="base" hangingPunct="0">
        <a:spcBef>
          <a:spcPct val="30000"/>
        </a:spcBef>
        <a:spcAft>
          <a:spcPct val="30000"/>
        </a:spcAft>
        <a:buClr>
          <a:srgbClr val="6699FF"/>
        </a:buClr>
        <a:buFont typeface="Wingdings 2" pitchFamily="18" charset="2"/>
        <a:buChar char="¾"/>
        <a:defRPr sz="2800" b="1">
          <a:solidFill>
            <a:schemeClr val="bg1"/>
          </a:solidFill>
          <a:latin typeface="+mn-lt"/>
          <a:ea typeface="+mn-ea"/>
          <a:cs typeface="+mn-cs"/>
        </a:defRPr>
      </a:lvl1pPr>
      <a:lvl2pPr marL="900113" indent="-265113" algn="l" rtl="0" eaLnBrk="0" fontAlgn="base" hangingPunct="0">
        <a:spcBef>
          <a:spcPct val="30000"/>
        </a:spcBef>
        <a:spcAft>
          <a:spcPct val="30000"/>
        </a:spcAft>
        <a:buClr>
          <a:srgbClr val="6699FF"/>
        </a:buClr>
        <a:buFont typeface="Wingdings 2" pitchFamily="18" charset="2"/>
        <a:buChar char=""/>
        <a:defRPr sz="2400" b="1">
          <a:solidFill>
            <a:schemeClr val="bg1"/>
          </a:solidFill>
          <a:latin typeface="+mn-lt"/>
        </a:defRPr>
      </a:lvl2pPr>
      <a:lvl3pPr marL="1433513" indent="-231775"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3pPr>
      <a:lvl4pPr marL="1958975" indent="-228600"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4pPr>
      <a:lvl5pPr marL="2366963" indent="-228600" algn="l" rtl="0" eaLnBrk="0" fontAlgn="base" hangingPunct="0">
        <a:spcBef>
          <a:spcPct val="30000"/>
        </a:spcBef>
        <a:spcAft>
          <a:spcPct val="30000"/>
        </a:spcAft>
        <a:buClr>
          <a:srgbClr val="6699FF"/>
        </a:buClr>
        <a:buFont typeface="Wingdings 2" pitchFamily="18" charset="2"/>
        <a:buChar char=""/>
        <a:defRPr sz="2000" b="1">
          <a:solidFill>
            <a:schemeClr val="bg1"/>
          </a:solidFill>
          <a:latin typeface="+mn-lt"/>
        </a:defRPr>
      </a:lvl5pPr>
      <a:lvl6pPr marL="28241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6pPr>
      <a:lvl7pPr marL="32813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7pPr>
      <a:lvl8pPr marL="37385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8pPr>
      <a:lvl9pPr marL="41957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6"/>
        </a:solidFill>
        <a:effectLst/>
      </p:bgPr>
    </p:bg>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bwMode="auto">
          <a:xfrm>
            <a:off x="306388" y="-17463"/>
            <a:ext cx="8661400" cy="114300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dirty="0" smtClean="0"/>
              <a:t/>
            </a:r>
            <a:br>
              <a:rPr lang="en-US" dirty="0" smtClean="0"/>
            </a:br>
            <a:r>
              <a:rPr lang="en-US" dirty="0" smtClean="0"/>
              <a:t>Click to edit Master title style</a:t>
            </a:r>
          </a:p>
        </p:txBody>
      </p:sp>
      <p:sp>
        <p:nvSpPr>
          <p:cNvPr id="871427" name="Rectangle 3"/>
          <p:cNvSpPr>
            <a:spLocks noGrp="1" noChangeArrowheads="1"/>
          </p:cNvSpPr>
          <p:nvPr>
            <p:ph type="body" idx="1"/>
          </p:nvPr>
        </p:nvSpPr>
        <p:spPr bwMode="auto">
          <a:xfrm>
            <a:off x="457200" y="1454150"/>
            <a:ext cx="8229600" cy="452596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1430" name="Freeform 6"/>
          <p:cNvSpPr>
            <a:spLocks/>
          </p:cNvSpPr>
          <p:nvPr userDrawn="1"/>
        </p:nvSpPr>
        <p:spPr bwMode="auto">
          <a:xfrm>
            <a:off x="0" y="1069975"/>
            <a:ext cx="9180513" cy="342900"/>
          </a:xfrm>
          <a:custGeom>
            <a:avLst/>
            <a:gdLst/>
            <a:ahLst/>
            <a:cxnLst>
              <a:cxn ang="0">
                <a:pos x="0" y="0"/>
              </a:cxn>
              <a:cxn ang="0">
                <a:pos x="5574" y="0"/>
              </a:cxn>
            </a:cxnLst>
            <a:rect l="0" t="0" r="r" b="b"/>
            <a:pathLst>
              <a:path w="5574" h="1">
                <a:moveTo>
                  <a:pt x="0" y="0"/>
                </a:moveTo>
                <a:lnTo>
                  <a:pt x="5574" y="0"/>
                </a:lnTo>
              </a:path>
            </a:pathLst>
          </a:custGeom>
          <a:noFill/>
          <a:ln w="114300" cap="flat" cmpd="sng">
            <a:solidFill>
              <a:srgbClr val="99CCFF"/>
            </a:solidFill>
            <a:prstDash val="solid"/>
            <a:round/>
            <a:headEnd/>
            <a:tailEnd/>
          </a:ln>
          <a:effectLst/>
        </p:spPr>
        <p:txBody>
          <a:bodyPr>
            <a:spAutoFit/>
          </a:bodyPr>
          <a:lstStyle/>
          <a:p>
            <a:pPr algn="r">
              <a:defRPr/>
            </a:pPr>
            <a:endParaRPr lang="en-US" sz="900" b="1">
              <a:solidFill>
                <a:srgbClr val="FFFFFF"/>
              </a:solidFill>
              <a:latin typeface="+mn-lt"/>
            </a:endParaRPr>
          </a:p>
        </p:txBody>
      </p:sp>
      <p:sp>
        <p:nvSpPr>
          <p:cNvPr id="8" name="Rectangle 5"/>
          <p:cNvSpPr txBox="1">
            <a:spLocks noChangeArrowheads="1"/>
          </p:cNvSpPr>
          <p:nvPr userDrawn="1"/>
        </p:nvSpPr>
        <p:spPr bwMode="auto">
          <a:xfrm>
            <a:off x="8243888" y="6624638"/>
            <a:ext cx="957262" cy="476250"/>
          </a:xfrm>
          <a:prstGeom prst="rect">
            <a:avLst/>
          </a:prstGeom>
          <a:ln>
            <a:miter lim="800000"/>
            <a:headEnd/>
            <a:tailEnd/>
          </a:ln>
        </p:spPr>
        <p:txBody>
          <a:bodyPr/>
          <a:lstStyle/>
          <a:p>
            <a:pPr algn="r">
              <a:defRPr/>
            </a:pPr>
            <a:fld id="{B831018A-98F2-4A52-BF0B-FF3DA78B4B8D}" type="slidenum">
              <a:rPr lang="en-US" sz="1200">
                <a:solidFill>
                  <a:srgbClr val="FFFFFF"/>
                </a:solidFill>
                <a:latin typeface="+mn-lt"/>
                <a:cs typeface="Arial" pitchFamily="34" charset="0"/>
              </a:rPr>
              <a:pPr algn="r">
                <a:defRPr/>
              </a:pPr>
              <a:t>‹N›</a:t>
            </a:fld>
            <a:endParaRPr lang="en-GB">
              <a:solidFill>
                <a:srgbClr val="FFFFFF"/>
              </a:solidFill>
              <a:latin typeface="+mn-lt"/>
              <a:cs typeface="Arial" pitchFamily="34" charset="0"/>
            </a:endParaRPr>
          </a:p>
        </p:txBody>
      </p:sp>
    </p:spTree>
  </p:cSld>
  <p:clrMap bg1="lt1" tx1="dk1" bg2="lt2" tx2="dk2" accent1="accent1" accent2="accent2" accent3="accent3" accent4="accent4" accent5="accent5" accent6="accent6" hlink="hlink" folHlink="folHlink"/>
  <p:sldLayoutIdLst>
    <p:sldLayoutId id="2147483773" r:id="rId1"/>
    <p:sldLayoutId id="2147483749" r:id="rId2"/>
    <p:sldLayoutId id="2147483748" r:id="rId3"/>
    <p:sldLayoutId id="2147483747" r:id="rId4"/>
    <p:sldLayoutId id="2147483746" r:id="rId5"/>
    <p:sldLayoutId id="2147483745" r:id="rId6"/>
    <p:sldLayoutId id="2147483744" r:id="rId7"/>
    <p:sldLayoutId id="2147483743" r:id="rId8"/>
    <p:sldLayoutId id="2147483742" r:id="rId9"/>
    <p:sldLayoutId id="2147483741" r:id="rId10"/>
    <p:sldLayoutId id="2147483740" r:id="rId11"/>
    <p:sldLayoutId id="2147483739"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55600" indent="-355600" algn="l" rtl="0" eaLnBrk="0" fontAlgn="base" hangingPunct="0">
        <a:spcBef>
          <a:spcPct val="30000"/>
        </a:spcBef>
        <a:spcAft>
          <a:spcPct val="30000"/>
        </a:spcAft>
        <a:buClr>
          <a:srgbClr val="6699FF"/>
        </a:buClr>
        <a:buFont typeface="Wingdings 2" pitchFamily="18" charset="2"/>
        <a:buChar char="¾"/>
        <a:defRPr sz="2800" b="1">
          <a:solidFill>
            <a:schemeClr val="bg1"/>
          </a:solidFill>
          <a:latin typeface="+mn-lt"/>
          <a:ea typeface="+mn-ea"/>
          <a:cs typeface="+mn-cs"/>
        </a:defRPr>
      </a:lvl1pPr>
      <a:lvl2pPr marL="900113" indent="-265113" algn="l" rtl="0" eaLnBrk="0" fontAlgn="base" hangingPunct="0">
        <a:spcBef>
          <a:spcPct val="30000"/>
        </a:spcBef>
        <a:spcAft>
          <a:spcPct val="30000"/>
        </a:spcAft>
        <a:buClr>
          <a:srgbClr val="6699FF"/>
        </a:buClr>
        <a:buFont typeface="Wingdings 2" pitchFamily="18" charset="2"/>
        <a:buChar char=""/>
        <a:defRPr sz="2400" b="1">
          <a:solidFill>
            <a:schemeClr val="bg1"/>
          </a:solidFill>
          <a:latin typeface="+mn-lt"/>
        </a:defRPr>
      </a:lvl2pPr>
      <a:lvl3pPr marL="1433513" indent="-231775"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3pPr>
      <a:lvl4pPr marL="1958975" indent="-228600"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4pPr>
      <a:lvl5pPr marL="2366963" indent="-228600" algn="l" rtl="0" eaLnBrk="0" fontAlgn="base" hangingPunct="0">
        <a:spcBef>
          <a:spcPct val="30000"/>
        </a:spcBef>
        <a:spcAft>
          <a:spcPct val="30000"/>
        </a:spcAft>
        <a:buClr>
          <a:srgbClr val="6699FF"/>
        </a:buClr>
        <a:buFont typeface="Wingdings 2" pitchFamily="18" charset="2"/>
        <a:buChar char=""/>
        <a:defRPr sz="2000" b="1">
          <a:solidFill>
            <a:schemeClr val="bg1"/>
          </a:solidFill>
          <a:latin typeface="+mn-lt"/>
        </a:defRPr>
      </a:lvl5pPr>
      <a:lvl6pPr marL="28241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6pPr>
      <a:lvl7pPr marL="32813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7pPr>
      <a:lvl8pPr marL="37385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8pPr>
      <a:lvl9pPr marL="41957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6"/>
        </a:solidFill>
        <a:effectLst/>
      </p:bgPr>
    </p:bg>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bwMode="auto">
          <a:xfrm>
            <a:off x="306388" y="-17463"/>
            <a:ext cx="8661400" cy="114300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dirty="0" smtClean="0"/>
              <a:t/>
            </a:r>
            <a:br>
              <a:rPr lang="en-US" dirty="0" smtClean="0"/>
            </a:br>
            <a:r>
              <a:rPr lang="en-US" dirty="0" smtClean="0"/>
              <a:t>Click to edit Master title style</a:t>
            </a:r>
          </a:p>
        </p:txBody>
      </p:sp>
      <p:sp>
        <p:nvSpPr>
          <p:cNvPr id="871427" name="Rectangle 3"/>
          <p:cNvSpPr>
            <a:spLocks noGrp="1" noChangeArrowheads="1"/>
          </p:cNvSpPr>
          <p:nvPr>
            <p:ph type="body" idx="1"/>
          </p:nvPr>
        </p:nvSpPr>
        <p:spPr bwMode="auto">
          <a:xfrm>
            <a:off x="457200" y="1454150"/>
            <a:ext cx="8229600" cy="452596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1430" name="Freeform 6"/>
          <p:cNvSpPr>
            <a:spLocks/>
          </p:cNvSpPr>
          <p:nvPr userDrawn="1"/>
        </p:nvSpPr>
        <p:spPr bwMode="auto">
          <a:xfrm>
            <a:off x="0" y="1069975"/>
            <a:ext cx="9180513" cy="342900"/>
          </a:xfrm>
          <a:custGeom>
            <a:avLst/>
            <a:gdLst/>
            <a:ahLst/>
            <a:cxnLst>
              <a:cxn ang="0">
                <a:pos x="0" y="0"/>
              </a:cxn>
              <a:cxn ang="0">
                <a:pos x="5574" y="0"/>
              </a:cxn>
            </a:cxnLst>
            <a:rect l="0" t="0" r="r" b="b"/>
            <a:pathLst>
              <a:path w="5574" h="1">
                <a:moveTo>
                  <a:pt x="0" y="0"/>
                </a:moveTo>
                <a:lnTo>
                  <a:pt x="5574" y="0"/>
                </a:lnTo>
              </a:path>
            </a:pathLst>
          </a:custGeom>
          <a:noFill/>
          <a:ln w="114300" cap="flat" cmpd="sng">
            <a:solidFill>
              <a:srgbClr val="99CCFF"/>
            </a:solidFill>
            <a:prstDash val="solid"/>
            <a:round/>
            <a:headEnd/>
            <a:tailEnd/>
          </a:ln>
          <a:effectLst/>
        </p:spPr>
        <p:txBody>
          <a:bodyPr>
            <a:spAutoFit/>
          </a:bodyPr>
          <a:lstStyle/>
          <a:p>
            <a:pPr algn="r">
              <a:defRPr/>
            </a:pPr>
            <a:endParaRPr lang="en-US" sz="900" b="1">
              <a:solidFill>
                <a:srgbClr val="FFFFFF"/>
              </a:solidFill>
              <a:latin typeface="+mn-lt"/>
            </a:endParaRPr>
          </a:p>
        </p:txBody>
      </p:sp>
      <p:sp>
        <p:nvSpPr>
          <p:cNvPr id="8" name="Rectangle 5"/>
          <p:cNvSpPr txBox="1">
            <a:spLocks noChangeArrowheads="1"/>
          </p:cNvSpPr>
          <p:nvPr userDrawn="1"/>
        </p:nvSpPr>
        <p:spPr bwMode="auto">
          <a:xfrm>
            <a:off x="8243888" y="6624638"/>
            <a:ext cx="957262" cy="476250"/>
          </a:xfrm>
          <a:prstGeom prst="rect">
            <a:avLst/>
          </a:prstGeom>
          <a:ln>
            <a:miter lim="800000"/>
            <a:headEnd/>
            <a:tailEnd/>
          </a:ln>
        </p:spPr>
        <p:txBody>
          <a:bodyPr/>
          <a:lstStyle/>
          <a:p>
            <a:pPr algn="r">
              <a:defRPr/>
            </a:pPr>
            <a:fld id="{AED7655F-0E72-412A-919E-583026F95412}" type="slidenum">
              <a:rPr lang="en-US" sz="1200">
                <a:solidFill>
                  <a:srgbClr val="FFFFFF"/>
                </a:solidFill>
                <a:latin typeface="+mn-lt"/>
                <a:cs typeface="Arial" pitchFamily="34" charset="0"/>
              </a:rPr>
              <a:pPr algn="r">
                <a:defRPr/>
              </a:pPr>
              <a:t>‹N›</a:t>
            </a:fld>
            <a:endParaRPr lang="en-GB">
              <a:solidFill>
                <a:srgbClr val="FFFFFF"/>
              </a:solidFill>
              <a:latin typeface="+mn-lt"/>
              <a:cs typeface="Arial" pitchFamily="34" charset="0"/>
            </a:endParaRPr>
          </a:p>
        </p:txBody>
      </p:sp>
    </p:spTree>
  </p:cSld>
  <p:clrMap bg1="lt1" tx1="dk1" bg2="lt2" tx2="dk2" accent1="accent1" accent2="accent2" accent3="accent3" accent4="accent4" accent5="accent5" accent6="accent6" hlink="hlink" folHlink="folHlink"/>
  <p:sldLayoutIdLst>
    <p:sldLayoutId id="2147483774" r:id="rId1"/>
    <p:sldLayoutId id="2147483760" r:id="rId2"/>
    <p:sldLayoutId id="2147483759" r:id="rId3"/>
    <p:sldLayoutId id="2147483758" r:id="rId4"/>
    <p:sldLayoutId id="2147483757" r:id="rId5"/>
    <p:sldLayoutId id="2147483756" r:id="rId6"/>
    <p:sldLayoutId id="2147483755" r:id="rId7"/>
    <p:sldLayoutId id="2147483754" r:id="rId8"/>
    <p:sldLayoutId id="2147483753" r:id="rId9"/>
    <p:sldLayoutId id="2147483752" r:id="rId10"/>
    <p:sldLayoutId id="2147483751" r:id="rId11"/>
    <p:sldLayoutId id="2147483750"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55600" indent="-355600" algn="l" rtl="0" eaLnBrk="0" fontAlgn="base" hangingPunct="0">
        <a:spcBef>
          <a:spcPct val="30000"/>
        </a:spcBef>
        <a:spcAft>
          <a:spcPct val="30000"/>
        </a:spcAft>
        <a:buClr>
          <a:srgbClr val="6699FF"/>
        </a:buClr>
        <a:buFont typeface="Wingdings 2" pitchFamily="18" charset="2"/>
        <a:buChar char="¾"/>
        <a:defRPr sz="2800" b="1">
          <a:solidFill>
            <a:schemeClr val="bg1"/>
          </a:solidFill>
          <a:latin typeface="+mn-lt"/>
          <a:ea typeface="+mn-ea"/>
          <a:cs typeface="+mn-cs"/>
        </a:defRPr>
      </a:lvl1pPr>
      <a:lvl2pPr marL="900113" indent="-265113" algn="l" rtl="0" eaLnBrk="0" fontAlgn="base" hangingPunct="0">
        <a:spcBef>
          <a:spcPct val="30000"/>
        </a:spcBef>
        <a:spcAft>
          <a:spcPct val="30000"/>
        </a:spcAft>
        <a:buClr>
          <a:srgbClr val="6699FF"/>
        </a:buClr>
        <a:buFont typeface="Wingdings 2" pitchFamily="18" charset="2"/>
        <a:buChar char=""/>
        <a:defRPr sz="2400" b="1">
          <a:solidFill>
            <a:schemeClr val="bg1"/>
          </a:solidFill>
          <a:latin typeface="+mn-lt"/>
        </a:defRPr>
      </a:lvl2pPr>
      <a:lvl3pPr marL="1433513" indent="-231775"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3pPr>
      <a:lvl4pPr marL="1958975" indent="-228600"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4pPr>
      <a:lvl5pPr marL="2366963" indent="-228600" algn="l" rtl="0" eaLnBrk="0" fontAlgn="base" hangingPunct="0">
        <a:spcBef>
          <a:spcPct val="30000"/>
        </a:spcBef>
        <a:spcAft>
          <a:spcPct val="30000"/>
        </a:spcAft>
        <a:buClr>
          <a:srgbClr val="6699FF"/>
        </a:buClr>
        <a:buFont typeface="Wingdings 2" pitchFamily="18" charset="2"/>
        <a:buChar char=""/>
        <a:defRPr sz="2000" b="1">
          <a:solidFill>
            <a:schemeClr val="bg1"/>
          </a:solidFill>
          <a:latin typeface="+mn-lt"/>
        </a:defRPr>
      </a:lvl5pPr>
      <a:lvl6pPr marL="28241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6pPr>
      <a:lvl7pPr marL="32813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7pPr>
      <a:lvl8pPr marL="37385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8pPr>
      <a:lvl9pPr marL="41957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6"/>
        </a:solidFill>
        <a:effectLst/>
      </p:bgPr>
    </p:bg>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bwMode="auto">
          <a:xfrm>
            <a:off x="306388" y="-17463"/>
            <a:ext cx="8661400" cy="114300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dirty="0" smtClean="0"/>
              <a:t/>
            </a:r>
            <a:br>
              <a:rPr lang="en-US" dirty="0" smtClean="0"/>
            </a:br>
            <a:r>
              <a:rPr lang="en-US" dirty="0" smtClean="0"/>
              <a:t>Click to edit Master title style</a:t>
            </a:r>
          </a:p>
        </p:txBody>
      </p:sp>
      <p:sp>
        <p:nvSpPr>
          <p:cNvPr id="871427" name="Rectangle 3"/>
          <p:cNvSpPr>
            <a:spLocks noGrp="1" noChangeArrowheads="1"/>
          </p:cNvSpPr>
          <p:nvPr>
            <p:ph type="body" idx="1"/>
          </p:nvPr>
        </p:nvSpPr>
        <p:spPr bwMode="auto">
          <a:xfrm>
            <a:off x="457200" y="1454150"/>
            <a:ext cx="8229600" cy="452596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1430" name="Freeform 6"/>
          <p:cNvSpPr>
            <a:spLocks/>
          </p:cNvSpPr>
          <p:nvPr userDrawn="1"/>
        </p:nvSpPr>
        <p:spPr bwMode="auto">
          <a:xfrm>
            <a:off x="0" y="1069975"/>
            <a:ext cx="9180513" cy="342900"/>
          </a:xfrm>
          <a:custGeom>
            <a:avLst/>
            <a:gdLst/>
            <a:ahLst/>
            <a:cxnLst>
              <a:cxn ang="0">
                <a:pos x="0" y="0"/>
              </a:cxn>
              <a:cxn ang="0">
                <a:pos x="5574" y="0"/>
              </a:cxn>
            </a:cxnLst>
            <a:rect l="0" t="0" r="r" b="b"/>
            <a:pathLst>
              <a:path w="5574" h="1">
                <a:moveTo>
                  <a:pt x="0" y="0"/>
                </a:moveTo>
                <a:lnTo>
                  <a:pt x="5574" y="0"/>
                </a:lnTo>
              </a:path>
            </a:pathLst>
          </a:custGeom>
          <a:noFill/>
          <a:ln w="114300" cap="flat" cmpd="sng">
            <a:solidFill>
              <a:srgbClr val="99CCFF"/>
            </a:solidFill>
            <a:prstDash val="solid"/>
            <a:round/>
            <a:headEnd/>
            <a:tailEnd/>
          </a:ln>
          <a:effectLst/>
        </p:spPr>
        <p:txBody>
          <a:bodyPr>
            <a:spAutoFit/>
          </a:bodyPr>
          <a:lstStyle/>
          <a:p>
            <a:pPr algn="r">
              <a:defRPr/>
            </a:pPr>
            <a:endParaRPr lang="en-US" sz="900" b="1">
              <a:solidFill>
                <a:srgbClr val="FFFFFF"/>
              </a:solidFill>
              <a:latin typeface="+mn-lt"/>
            </a:endParaRPr>
          </a:p>
        </p:txBody>
      </p:sp>
      <p:sp>
        <p:nvSpPr>
          <p:cNvPr id="8" name="Rectangle 5"/>
          <p:cNvSpPr txBox="1">
            <a:spLocks noChangeArrowheads="1"/>
          </p:cNvSpPr>
          <p:nvPr userDrawn="1"/>
        </p:nvSpPr>
        <p:spPr bwMode="auto">
          <a:xfrm>
            <a:off x="8243888" y="6624638"/>
            <a:ext cx="957262" cy="476250"/>
          </a:xfrm>
          <a:prstGeom prst="rect">
            <a:avLst/>
          </a:prstGeom>
          <a:ln>
            <a:miter lim="800000"/>
            <a:headEnd/>
            <a:tailEnd/>
          </a:ln>
        </p:spPr>
        <p:txBody>
          <a:bodyPr/>
          <a:lstStyle/>
          <a:p>
            <a:pPr algn="r">
              <a:defRPr/>
            </a:pPr>
            <a:fld id="{679C0CE7-08EA-41EE-853E-61F2376D871B}" type="slidenum">
              <a:rPr lang="en-US" sz="1200">
                <a:solidFill>
                  <a:srgbClr val="FFFFFF"/>
                </a:solidFill>
                <a:latin typeface="+mn-lt"/>
              </a:rPr>
              <a:pPr algn="r">
                <a:defRPr/>
              </a:pPr>
              <a:t>‹N›</a:t>
            </a:fld>
            <a:endParaRPr lang="en-GB">
              <a:solidFill>
                <a:srgbClr val="FFFFFF"/>
              </a:solidFill>
              <a:latin typeface="+mn-lt"/>
            </a:endParaRPr>
          </a:p>
        </p:txBody>
      </p:sp>
    </p:spTree>
  </p:cSld>
  <p:clrMap bg1="lt1" tx1="dk1" bg2="lt2" tx2="dk2" accent1="accent1" accent2="accent2" accent3="accent3" accent4="accent4" accent5="accent5" accent6="accent6" hlink="hlink" folHlink="folHlink"/>
  <p:sldLayoutIdLst>
    <p:sldLayoutId id="2147483775" r:id="rId1"/>
    <p:sldLayoutId id="2147483771" r:id="rId2"/>
    <p:sldLayoutId id="2147483770" r:id="rId3"/>
    <p:sldLayoutId id="2147483769" r:id="rId4"/>
    <p:sldLayoutId id="2147483768" r:id="rId5"/>
    <p:sldLayoutId id="2147483767" r:id="rId6"/>
    <p:sldLayoutId id="2147483766" r:id="rId7"/>
    <p:sldLayoutId id="2147483765" r:id="rId8"/>
    <p:sldLayoutId id="2147483764" r:id="rId9"/>
    <p:sldLayoutId id="2147483763" r:id="rId10"/>
    <p:sldLayoutId id="2147483762" r:id="rId11"/>
    <p:sldLayoutId id="2147483761"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200" b="1">
          <a:solidFill>
            <a:schemeClr val="tx1"/>
          </a:solidFill>
          <a:latin typeface="Arial" charset="0"/>
        </a:defRPr>
      </a:lvl6pPr>
      <a:lvl7pPr marL="914400" algn="ctr" rtl="0" fontAlgn="base">
        <a:spcBef>
          <a:spcPct val="0"/>
        </a:spcBef>
        <a:spcAft>
          <a:spcPct val="0"/>
        </a:spcAft>
        <a:defRPr sz="3200" b="1">
          <a:solidFill>
            <a:schemeClr val="tx1"/>
          </a:solidFill>
          <a:latin typeface="Arial" charset="0"/>
        </a:defRPr>
      </a:lvl7pPr>
      <a:lvl8pPr marL="1371600" algn="ctr" rtl="0" fontAlgn="base">
        <a:spcBef>
          <a:spcPct val="0"/>
        </a:spcBef>
        <a:spcAft>
          <a:spcPct val="0"/>
        </a:spcAft>
        <a:defRPr sz="3200" b="1">
          <a:solidFill>
            <a:schemeClr val="tx1"/>
          </a:solidFill>
          <a:latin typeface="Arial" charset="0"/>
        </a:defRPr>
      </a:lvl8pPr>
      <a:lvl9pPr marL="1828800" algn="ctr" rtl="0" fontAlgn="base">
        <a:spcBef>
          <a:spcPct val="0"/>
        </a:spcBef>
        <a:spcAft>
          <a:spcPct val="0"/>
        </a:spcAft>
        <a:defRPr sz="3200" b="1">
          <a:solidFill>
            <a:schemeClr val="tx1"/>
          </a:solidFill>
          <a:latin typeface="Arial" charset="0"/>
        </a:defRPr>
      </a:lvl9pPr>
    </p:titleStyle>
    <p:bodyStyle>
      <a:lvl1pPr marL="355600" indent="-355600" algn="l" rtl="0" eaLnBrk="0" fontAlgn="base" hangingPunct="0">
        <a:spcBef>
          <a:spcPct val="30000"/>
        </a:spcBef>
        <a:spcAft>
          <a:spcPct val="30000"/>
        </a:spcAft>
        <a:buClr>
          <a:srgbClr val="6699FF"/>
        </a:buClr>
        <a:buFont typeface="Wingdings 2" pitchFamily="18" charset="2"/>
        <a:buChar char="¾"/>
        <a:defRPr sz="2800" b="1">
          <a:solidFill>
            <a:schemeClr val="bg1"/>
          </a:solidFill>
          <a:latin typeface="+mn-lt"/>
          <a:ea typeface="+mn-ea"/>
          <a:cs typeface="+mn-cs"/>
        </a:defRPr>
      </a:lvl1pPr>
      <a:lvl2pPr marL="900113" indent="-265113" algn="l" rtl="0" eaLnBrk="0" fontAlgn="base" hangingPunct="0">
        <a:spcBef>
          <a:spcPct val="30000"/>
        </a:spcBef>
        <a:spcAft>
          <a:spcPct val="30000"/>
        </a:spcAft>
        <a:buClr>
          <a:srgbClr val="6699FF"/>
        </a:buClr>
        <a:buFont typeface="Wingdings 2" pitchFamily="18" charset="2"/>
        <a:buChar char=""/>
        <a:defRPr sz="2400" b="1">
          <a:solidFill>
            <a:schemeClr val="bg1"/>
          </a:solidFill>
          <a:latin typeface="+mn-lt"/>
        </a:defRPr>
      </a:lvl2pPr>
      <a:lvl3pPr marL="1433513" indent="-231775"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3pPr>
      <a:lvl4pPr marL="1958975" indent="-228600" algn="l" rtl="0" eaLnBrk="0" fontAlgn="base" hangingPunct="0">
        <a:spcBef>
          <a:spcPct val="30000"/>
        </a:spcBef>
        <a:spcAft>
          <a:spcPct val="30000"/>
        </a:spcAft>
        <a:buClr>
          <a:srgbClr val="6699FF"/>
        </a:buClr>
        <a:buFont typeface="Arial" charset="0"/>
        <a:buChar char="–"/>
        <a:defRPr sz="2000" b="1">
          <a:solidFill>
            <a:schemeClr val="bg1"/>
          </a:solidFill>
          <a:latin typeface="+mn-lt"/>
        </a:defRPr>
      </a:lvl4pPr>
      <a:lvl5pPr marL="2366963" indent="-228600" algn="l" rtl="0" eaLnBrk="0" fontAlgn="base" hangingPunct="0">
        <a:spcBef>
          <a:spcPct val="30000"/>
        </a:spcBef>
        <a:spcAft>
          <a:spcPct val="30000"/>
        </a:spcAft>
        <a:buClr>
          <a:srgbClr val="6699FF"/>
        </a:buClr>
        <a:buFont typeface="Wingdings 2" pitchFamily="18" charset="2"/>
        <a:buChar char=""/>
        <a:defRPr sz="2000" b="1">
          <a:solidFill>
            <a:schemeClr val="bg1"/>
          </a:solidFill>
          <a:latin typeface="+mn-lt"/>
        </a:defRPr>
      </a:lvl5pPr>
      <a:lvl6pPr marL="28241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6pPr>
      <a:lvl7pPr marL="32813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7pPr>
      <a:lvl8pPr marL="37385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8pPr>
      <a:lvl9pPr marL="4195763" indent="-228600" algn="l" rtl="0" fontAlgn="base">
        <a:spcBef>
          <a:spcPct val="30000"/>
        </a:spcBef>
        <a:spcAft>
          <a:spcPct val="30000"/>
        </a:spcAft>
        <a:buClr>
          <a:srgbClr val="6699FF"/>
        </a:buClr>
        <a:buFont typeface="Wingdings 2" pitchFamily="18"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37"/>
          <p:cNvSpPr>
            <a:spLocks noGrp="1" noChangeArrowheads="1"/>
          </p:cNvSpPr>
          <p:nvPr>
            <p:ph type="title" idx="4294967295"/>
          </p:nvPr>
        </p:nvSpPr>
        <p:spPr>
          <a:xfrm>
            <a:off x="196850" y="-44450"/>
            <a:ext cx="8947150" cy="1025525"/>
          </a:xfrm>
        </p:spPr>
        <p:txBody>
          <a:bodyPr/>
          <a:lstStyle/>
          <a:p>
            <a:pPr algn="ctr" eaLnBrk="1" hangingPunct="1">
              <a:buClr>
                <a:srgbClr val="FFFF96"/>
              </a:buClr>
              <a:defRPr/>
            </a:pPr>
            <a:r>
              <a:rPr lang="it-IT" sz="2800" smtClean="0">
                <a:solidFill>
                  <a:schemeClr val="bg1"/>
                </a:solidFill>
                <a:sym typeface="Arial" charset="0"/>
              </a:rPr>
              <a:t>Switch terapeutico (Ranibizumab PRN - Aflibercept ogni 4 e 8 settimane)</a:t>
            </a:r>
            <a:br>
              <a:rPr lang="it-IT" sz="2800" smtClean="0">
                <a:solidFill>
                  <a:schemeClr val="bg1"/>
                </a:solidFill>
                <a:sym typeface="Arial" charset="0"/>
              </a:rPr>
            </a:br>
            <a:endParaRPr lang="it-IT" sz="2800" smtClean="0">
              <a:solidFill>
                <a:schemeClr val="bg1"/>
              </a:solidFill>
              <a:sym typeface="Arial" charset="0"/>
            </a:endParaRPr>
          </a:p>
        </p:txBody>
      </p:sp>
      <p:sp>
        <p:nvSpPr>
          <p:cNvPr id="56322" name="Text Box 3"/>
          <p:cNvSpPr txBox="1">
            <a:spLocks noChangeArrowheads="1"/>
          </p:cNvSpPr>
          <p:nvPr/>
        </p:nvSpPr>
        <p:spPr bwMode="auto">
          <a:xfrm>
            <a:off x="0" y="3716338"/>
            <a:ext cx="9144000" cy="1739900"/>
          </a:xfrm>
          <a:prstGeom prst="rect">
            <a:avLst/>
          </a:prstGeom>
          <a:noFill/>
          <a:ln w="9525">
            <a:noFill/>
            <a:miter lim="800000"/>
            <a:headEnd/>
            <a:tailEnd/>
          </a:ln>
        </p:spPr>
        <p:txBody>
          <a:bodyPr>
            <a:spAutoFit/>
          </a:bodyPr>
          <a:lstStyle/>
          <a:p>
            <a:pPr algn="ctr">
              <a:buClr>
                <a:srgbClr val="000000"/>
              </a:buClr>
              <a:buSzPct val="100000"/>
              <a:buFont typeface="Times New Roman" pitchFamily="18" charset="0"/>
              <a:buNone/>
            </a:pPr>
            <a:r>
              <a:rPr lang="it-IT" b="1"/>
              <a:t>Andrea Musig</a:t>
            </a:r>
          </a:p>
          <a:p>
            <a:pPr algn="ctr">
              <a:buClr>
                <a:srgbClr val="000000"/>
              </a:buClr>
              <a:buSzPct val="100000"/>
              <a:buFont typeface="Times New Roman" pitchFamily="18" charset="0"/>
              <a:buNone/>
            </a:pPr>
            <a:endParaRPr lang="it-IT" b="1"/>
          </a:p>
          <a:p>
            <a:pPr algn="ctr">
              <a:buClr>
                <a:srgbClr val="000000"/>
              </a:buClr>
              <a:buSzPct val="100000"/>
              <a:buFont typeface="Times New Roman" pitchFamily="18" charset="0"/>
              <a:buNone/>
            </a:pPr>
            <a:r>
              <a:rPr lang="it-IT" b="1"/>
              <a:t>Ospedale di Desenzano d/G</a:t>
            </a:r>
          </a:p>
          <a:p>
            <a:pPr algn="ctr">
              <a:buClr>
                <a:srgbClr val="000000"/>
              </a:buClr>
              <a:buSzPct val="100000"/>
              <a:buFont typeface="Times New Roman" pitchFamily="18" charset="0"/>
              <a:buNone/>
            </a:pPr>
            <a:endParaRPr lang="it-IT" b="1"/>
          </a:p>
          <a:p>
            <a:pPr algn="ctr">
              <a:buClr>
                <a:srgbClr val="000000"/>
              </a:buClr>
              <a:buSzPct val="100000"/>
              <a:buFont typeface="Times New Roman" pitchFamily="18" charset="0"/>
              <a:buNone/>
            </a:pPr>
            <a:endParaRPr lang="it-IT" b="1"/>
          </a:p>
          <a:p>
            <a:pPr algn="ctr">
              <a:buClr>
                <a:srgbClr val="000000"/>
              </a:buClr>
              <a:buSzPct val="100000"/>
              <a:buFont typeface="Times New Roman" pitchFamily="18" charset="0"/>
              <a:buNone/>
            </a:pPr>
            <a:r>
              <a:rPr lang="it-IT" b="1"/>
              <a:t>9 giugno 2014,  Milano</a:t>
            </a:r>
          </a:p>
        </p:txBody>
      </p:sp>
      <p:sp>
        <p:nvSpPr>
          <p:cNvPr id="2" name="Rectangle 37"/>
          <p:cNvSpPr>
            <a:spLocks noChangeArrowheads="1"/>
          </p:cNvSpPr>
          <p:nvPr/>
        </p:nvSpPr>
        <p:spPr bwMode="auto">
          <a:xfrm>
            <a:off x="119063" y="2133600"/>
            <a:ext cx="8947150" cy="795338"/>
          </a:xfrm>
          <a:prstGeom prst="rect">
            <a:avLst/>
          </a:prstGeom>
          <a:noFill/>
          <a:ln w="9525">
            <a:noFill/>
            <a:miter lim="800000"/>
            <a:headEnd/>
            <a:tailEnd/>
          </a:ln>
          <a:effectLst>
            <a:outerShdw dist="35921" dir="2700000" algn="ctr" rotWithShape="0">
              <a:srgbClr val="000000"/>
            </a:outerShdw>
          </a:effectLst>
        </p:spPr>
        <p:txBody>
          <a:bodyPr/>
          <a:lstStyle/>
          <a:p>
            <a:pPr algn="ctr">
              <a:defRPr/>
            </a:pPr>
            <a:r>
              <a:rPr lang="it-IT" sz="2400" b="1">
                <a:sym typeface="Arial" charset="0"/>
              </a:rPr>
              <a:t>L’appropriatezza terapeutica nella Degenerazione Maculare Legata all’età</a:t>
            </a:r>
            <a:endParaRPr lang="it-IT" sz="2400" b="1">
              <a:solidFill>
                <a:schemeClr val="bg1"/>
              </a:solidFill>
              <a:sym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
        <p:nvSpPr>
          <p:cNvPr id="74754" name="Text Box 3"/>
          <p:cNvSpPr txBox="1">
            <a:spLocks noChangeArrowheads="1"/>
          </p:cNvSpPr>
          <p:nvPr/>
        </p:nvSpPr>
        <p:spPr bwMode="auto">
          <a:xfrm>
            <a:off x="1116013" y="1785938"/>
            <a:ext cx="7056437" cy="3514725"/>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Tardiva risposta a Ranibizumab  e necessità di trattamenti ravvicinati  per controllare l’attività della lesione neovascolare (BCVA stabile)</a:t>
            </a:r>
          </a:p>
          <a:p>
            <a:pPr>
              <a:buClr>
                <a:srgbClr val="000000"/>
              </a:buClr>
              <a:buSzPct val="100000"/>
              <a:buFont typeface="Times New Roman" pitchFamily="18" charset="0"/>
              <a:buNone/>
            </a:pPr>
            <a:r>
              <a:rPr lang="it-IT" sz="1600" b="1"/>
              <a:t> </a:t>
            </a:r>
          </a:p>
          <a:p>
            <a:pPr>
              <a:buClr>
                <a:srgbClr val="000000"/>
              </a:buClr>
              <a:buSzPct val="100000"/>
              <a:buFont typeface="Times New Roman" pitchFamily="18" charset="0"/>
              <a:buNone/>
            </a:pPr>
            <a:r>
              <a:rPr lang="it-IT" sz="1600" b="1"/>
              <a:t>Sviluppo di apparente resistenza a Ranibizumab con progressivo incremento del CRT e soprattutto significativa riduzione della BCVA</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Ottima risposta anatomica dopo 3 I.V.  di Aflibercept ogni 4 settimane (fluido sottoretinico quasi completamente assente)</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BCVA sostanzialmente stabile (minime oscillazioni) </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Evidenza di recidiva del fluido nel passaggio al trattamento ogni 8 settimane con andamento del CRT  “a dente di sega”</a:t>
            </a:r>
          </a:p>
          <a:p>
            <a:pPr>
              <a:buClr>
                <a:srgbClr val="000000"/>
              </a:buClr>
              <a:buSzPct val="100000"/>
              <a:buFont typeface="Times New Roman" pitchFamily="18" charset="0"/>
              <a:buNone/>
            </a:pPr>
            <a:r>
              <a:rPr lang="it-IT" sz="1600" b="1"/>
              <a:t> (durata d’azione &lt;40 gg?)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37"/>
          <p:cNvSpPr>
            <a:spLocks noChangeArrowheads="1"/>
          </p:cNvSpPr>
          <p:nvPr/>
        </p:nvSpPr>
        <p:spPr bwMode="auto">
          <a:xfrm>
            <a:off x="88900" y="2420938"/>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Grazie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6"/>
          <p:cNvSpPr>
            <a:spLocks noChangeArrowheads="1"/>
          </p:cNvSpPr>
          <p:nvPr/>
        </p:nvSpPr>
        <p:spPr bwMode="auto">
          <a:xfrm>
            <a:off x="379413" y="1384300"/>
            <a:ext cx="8358187" cy="4208463"/>
          </a:xfrm>
          <a:prstGeom prst="rect">
            <a:avLst/>
          </a:prstGeom>
          <a:noFill/>
          <a:ln w="9525">
            <a:noFill/>
            <a:miter lim="800000"/>
            <a:headEnd/>
            <a:tailEnd/>
          </a:ln>
        </p:spPr>
        <p:txBody>
          <a:bodyPr>
            <a:spAutoFit/>
          </a:bodyPr>
          <a:lstStyle/>
          <a:p>
            <a:pPr marL="342900" indent="-342900">
              <a:buFont typeface="Arial" charset="0"/>
              <a:buNone/>
            </a:pPr>
            <a:r>
              <a:rPr lang="en-US" b="1"/>
              <a:t>FA  f   62 aa</a:t>
            </a:r>
          </a:p>
          <a:p>
            <a:pPr marL="342900" indent="-342900">
              <a:buFont typeface="Arial" charset="0"/>
              <a:buNone/>
            </a:pPr>
            <a:r>
              <a:rPr lang="en-US" b="1"/>
              <a:t>Valutazione c/o ns centro giugno/luglio 2011 </a:t>
            </a:r>
          </a:p>
          <a:p>
            <a:pPr marL="342900" indent="-342900">
              <a:buFont typeface="Arial" charset="0"/>
              <a:buNone/>
            </a:pPr>
            <a:r>
              <a:rPr lang="en-US" b="1"/>
              <a:t>OCT: fluido sottoretinico</a:t>
            </a:r>
          </a:p>
          <a:p>
            <a:pPr marL="342900" indent="-342900">
              <a:buFont typeface="Arial" charset="0"/>
              <a:buNone/>
            </a:pPr>
            <a:r>
              <a:rPr lang="en-US" b="1"/>
              <a:t>BCVA OS: 9/10</a:t>
            </a:r>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endParaRPr lang="en-US" sz="2000" b="1"/>
          </a:p>
          <a:p>
            <a:pPr marL="342900" indent="-342900">
              <a:buFont typeface="Arial" charset="0"/>
              <a:buNone/>
            </a:pPr>
            <a:r>
              <a:rPr lang="en-US" sz="2000" b="1"/>
              <a:t> </a:t>
            </a:r>
          </a:p>
          <a:p>
            <a:pPr marL="342900" indent="-342900">
              <a:buFont typeface="Arial" charset="0"/>
              <a:buNone/>
            </a:pPr>
            <a:endParaRPr lang="en-US" sz="2000" b="1"/>
          </a:p>
          <a:p>
            <a:pPr marL="342900" indent="-342900">
              <a:buFont typeface="Arial" charset="0"/>
              <a:buNone/>
            </a:pPr>
            <a:r>
              <a:rPr lang="en-US" b="1"/>
              <a:t>Programmate 3 IV di Ranibizumab </a:t>
            </a:r>
          </a:p>
        </p:txBody>
      </p:sp>
      <p:grpSp>
        <p:nvGrpSpPr>
          <p:cNvPr id="58376" name="Group 8"/>
          <p:cNvGrpSpPr>
            <a:grpSpLocks/>
          </p:cNvGrpSpPr>
          <p:nvPr/>
        </p:nvGrpSpPr>
        <p:grpSpPr bwMode="auto">
          <a:xfrm>
            <a:off x="468313" y="3068638"/>
            <a:ext cx="5761037" cy="1439862"/>
            <a:chOff x="1293" y="2614"/>
            <a:chExt cx="3629" cy="907"/>
          </a:xfrm>
        </p:grpSpPr>
        <p:pic>
          <p:nvPicPr>
            <p:cNvPr id="58370" name="Picture 8" descr="TrebbiR4LGI11 OS_001"/>
            <p:cNvPicPr>
              <a:picLocks noChangeAspect="1" noChangeArrowheads="1"/>
            </p:cNvPicPr>
            <p:nvPr/>
          </p:nvPicPr>
          <p:blipFill>
            <a:blip r:embed="rId3"/>
            <a:srcRect/>
            <a:stretch>
              <a:fillRect/>
            </a:stretch>
          </p:blipFill>
          <p:spPr bwMode="auto">
            <a:xfrm>
              <a:off x="3061" y="2614"/>
              <a:ext cx="901" cy="904"/>
            </a:xfrm>
            <a:prstGeom prst="rect">
              <a:avLst/>
            </a:prstGeom>
            <a:noFill/>
            <a:ln w="9525">
              <a:noFill/>
              <a:miter lim="800000"/>
              <a:headEnd/>
              <a:tailEnd/>
            </a:ln>
          </p:spPr>
        </p:pic>
        <p:pic>
          <p:nvPicPr>
            <p:cNvPr id="58371" name="Picture 9" descr="TrebbiR4LGI11 OS_002"/>
            <p:cNvPicPr>
              <a:picLocks noChangeAspect="1" noChangeArrowheads="1"/>
            </p:cNvPicPr>
            <p:nvPr/>
          </p:nvPicPr>
          <p:blipFill>
            <a:blip r:embed="rId4"/>
            <a:srcRect/>
            <a:stretch>
              <a:fillRect/>
            </a:stretch>
          </p:blipFill>
          <p:spPr bwMode="auto">
            <a:xfrm>
              <a:off x="4019" y="2618"/>
              <a:ext cx="903" cy="903"/>
            </a:xfrm>
            <a:prstGeom prst="rect">
              <a:avLst/>
            </a:prstGeom>
            <a:noFill/>
            <a:ln w="9525">
              <a:noFill/>
              <a:miter lim="800000"/>
              <a:headEnd/>
              <a:tailEnd/>
            </a:ln>
          </p:spPr>
        </p:pic>
        <p:pic>
          <p:nvPicPr>
            <p:cNvPr id="58373" name="Picture 6" descr="TrebbiR 27GIU11 OS"/>
            <p:cNvPicPr>
              <a:picLocks noChangeAspect="1" noChangeArrowheads="1"/>
            </p:cNvPicPr>
            <p:nvPr/>
          </p:nvPicPr>
          <p:blipFill>
            <a:blip r:embed="rId5"/>
            <a:srcRect/>
            <a:stretch>
              <a:fillRect/>
            </a:stretch>
          </p:blipFill>
          <p:spPr bwMode="auto">
            <a:xfrm>
              <a:off x="1293" y="2614"/>
              <a:ext cx="1723" cy="903"/>
            </a:xfrm>
            <a:prstGeom prst="rect">
              <a:avLst/>
            </a:prstGeom>
            <a:noFill/>
            <a:ln w="9525">
              <a:noFill/>
              <a:miter lim="800000"/>
              <a:headEnd/>
              <a:tailEnd/>
            </a:ln>
          </p:spPr>
        </p:pic>
      </p:gr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2TrebbiROTT11 OS_003"/>
          <p:cNvPicPr>
            <a:picLocks noChangeAspect="1" noChangeArrowheads="1"/>
          </p:cNvPicPr>
          <p:nvPr/>
        </p:nvPicPr>
        <p:blipFill>
          <a:blip r:embed="rId3"/>
          <a:srcRect/>
          <a:stretch>
            <a:fillRect/>
          </a:stretch>
        </p:blipFill>
        <p:spPr bwMode="auto">
          <a:xfrm>
            <a:off x="0" y="1125538"/>
            <a:ext cx="2376488" cy="1611312"/>
          </a:xfrm>
          <a:prstGeom prst="rect">
            <a:avLst/>
          </a:prstGeom>
          <a:noFill/>
          <a:ln w="9525">
            <a:noFill/>
            <a:miter lim="800000"/>
            <a:headEnd/>
            <a:tailEnd/>
          </a:ln>
        </p:spPr>
      </p:pic>
      <p:pic>
        <p:nvPicPr>
          <p:cNvPr id="60418" name="Picture 5" descr="3TrebbiR GEN12OS_003"/>
          <p:cNvPicPr>
            <a:picLocks noChangeAspect="1" noChangeArrowheads="1"/>
          </p:cNvPicPr>
          <p:nvPr/>
        </p:nvPicPr>
        <p:blipFill>
          <a:blip r:embed="rId4"/>
          <a:srcRect/>
          <a:stretch>
            <a:fillRect/>
          </a:stretch>
        </p:blipFill>
        <p:spPr bwMode="auto">
          <a:xfrm>
            <a:off x="684213" y="2060575"/>
            <a:ext cx="2376487" cy="1611313"/>
          </a:xfrm>
          <a:prstGeom prst="rect">
            <a:avLst/>
          </a:prstGeom>
          <a:noFill/>
          <a:ln w="9525">
            <a:noFill/>
            <a:miter lim="800000"/>
            <a:headEnd/>
            <a:tailEnd/>
          </a:ln>
        </p:spPr>
      </p:pic>
      <p:pic>
        <p:nvPicPr>
          <p:cNvPr id="60419" name="Picture 6" descr="4TrebbiR MARZ12 OS_003"/>
          <p:cNvPicPr>
            <a:picLocks noChangeAspect="1" noChangeArrowheads="1"/>
          </p:cNvPicPr>
          <p:nvPr/>
        </p:nvPicPr>
        <p:blipFill>
          <a:blip r:embed="rId5"/>
          <a:srcRect/>
          <a:stretch>
            <a:fillRect/>
          </a:stretch>
        </p:blipFill>
        <p:spPr bwMode="auto">
          <a:xfrm>
            <a:off x="1331913" y="3141663"/>
            <a:ext cx="2374900" cy="1609725"/>
          </a:xfrm>
          <a:prstGeom prst="rect">
            <a:avLst/>
          </a:prstGeom>
          <a:noFill/>
          <a:ln w="9525">
            <a:noFill/>
            <a:miter lim="800000"/>
            <a:headEnd/>
            <a:tailEnd/>
          </a:ln>
        </p:spPr>
      </p:pic>
      <p:grpSp>
        <p:nvGrpSpPr>
          <p:cNvPr id="60420" name="Group 9"/>
          <p:cNvGrpSpPr>
            <a:grpSpLocks/>
          </p:cNvGrpSpPr>
          <p:nvPr/>
        </p:nvGrpSpPr>
        <p:grpSpPr bwMode="auto">
          <a:xfrm>
            <a:off x="2413000" y="4868863"/>
            <a:ext cx="6551613" cy="1873250"/>
            <a:chOff x="1066" y="2984"/>
            <a:chExt cx="4319" cy="1263"/>
          </a:xfrm>
        </p:grpSpPr>
        <p:pic>
          <p:nvPicPr>
            <p:cNvPr id="60423" name="Picture 7" descr="5TrebbiR 3MAGG12 OSa"/>
            <p:cNvPicPr>
              <a:picLocks noChangeAspect="1" noChangeArrowheads="1"/>
            </p:cNvPicPr>
            <p:nvPr/>
          </p:nvPicPr>
          <p:blipFill>
            <a:blip r:embed="rId6"/>
            <a:srcRect/>
            <a:stretch>
              <a:fillRect/>
            </a:stretch>
          </p:blipFill>
          <p:spPr bwMode="auto">
            <a:xfrm>
              <a:off x="1066" y="2987"/>
              <a:ext cx="2132" cy="1260"/>
            </a:xfrm>
            <a:prstGeom prst="rect">
              <a:avLst/>
            </a:prstGeom>
            <a:noFill/>
            <a:ln w="9525">
              <a:noFill/>
              <a:miter lim="800000"/>
              <a:headEnd/>
              <a:tailEnd/>
            </a:ln>
          </p:spPr>
        </p:pic>
        <p:pic>
          <p:nvPicPr>
            <p:cNvPr id="60424" name="Picture 3" descr="5TrebbiR 31MAGG12 OS"/>
            <p:cNvPicPr>
              <a:picLocks noChangeAspect="1" noChangeArrowheads="1"/>
            </p:cNvPicPr>
            <p:nvPr/>
          </p:nvPicPr>
          <p:blipFill>
            <a:blip r:embed="rId7"/>
            <a:srcRect/>
            <a:stretch>
              <a:fillRect/>
            </a:stretch>
          </p:blipFill>
          <p:spPr bwMode="auto">
            <a:xfrm>
              <a:off x="3253" y="2984"/>
              <a:ext cx="2132" cy="1260"/>
            </a:xfrm>
            <a:prstGeom prst="rect">
              <a:avLst/>
            </a:prstGeom>
            <a:noFill/>
            <a:ln w="9525">
              <a:noFill/>
              <a:miter lim="800000"/>
              <a:headEnd/>
              <a:tailEnd/>
            </a:ln>
          </p:spPr>
        </p:pic>
      </p:grpSp>
      <p:sp>
        <p:nvSpPr>
          <p:cNvPr id="60421" name="Text Box 3"/>
          <p:cNvSpPr txBox="1">
            <a:spLocks noChangeArrowheads="1"/>
          </p:cNvSpPr>
          <p:nvPr/>
        </p:nvSpPr>
        <p:spPr bwMode="auto">
          <a:xfrm>
            <a:off x="3708400" y="2057400"/>
            <a:ext cx="5508625" cy="278130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Eseguite 6 IV di ranibizumab (da luglio 2011 a Aprile 2012)</a:t>
            </a:r>
          </a:p>
          <a:p>
            <a:pPr>
              <a:buClr>
                <a:srgbClr val="000000"/>
              </a:buClr>
              <a:buSzPct val="100000"/>
              <a:buFont typeface="Times New Roman" pitchFamily="18" charset="0"/>
              <a:buNone/>
            </a:pPr>
            <a:r>
              <a:rPr lang="it-IT" sz="1600" b="1"/>
              <a:t>OCT: Lievissimo progressivo aumento del fluido</a:t>
            </a:r>
          </a:p>
          <a:p>
            <a:pPr>
              <a:buClr>
                <a:srgbClr val="000000"/>
              </a:buClr>
              <a:buSzPct val="100000"/>
              <a:buFont typeface="Times New Roman" pitchFamily="18" charset="0"/>
              <a:buNone/>
            </a:pPr>
            <a:r>
              <a:rPr lang="it-IT" sz="1600" b="1"/>
              <a:t>BCVA OS: 9/10 (sempre stabile)</a:t>
            </a:r>
          </a:p>
          <a:p>
            <a:pPr>
              <a:buClr>
                <a:srgbClr val="000000"/>
              </a:buClr>
              <a:buSzPct val="100000"/>
              <a:buFont typeface="Times New Roman" pitchFamily="18" charset="0"/>
              <a:buNone/>
            </a:pPr>
            <a:r>
              <a:rPr lang="it-IT" sz="1600" b="1"/>
              <a:t>Si programma 7° IV</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                Dopo la 7° IV di Ranibizumab (4 maggio 2012) </a:t>
            </a:r>
          </a:p>
          <a:p>
            <a:pPr>
              <a:buClr>
                <a:srgbClr val="000000"/>
              </a:buClr>
              <a:buSzPct val="100000"/>
              <a:buFont typeface="Times New Roman" pitchFamily="18" charset="0"/>
              <a:buNone/>
            </a:pPr>
            <a:r>
              <a:rPr lang="it-IT" sz="1600" b="1"/>
              <a:t>                OCT: assenza di fluido all’OCT</a:t>
            </a:r>
          </a:p>
          <a:p>
            <a:pPr>
              <a:buClr>
                <a:srgbClr val="000000"/>
              </a:buClr>
              <a:buSzPct val="100000"/>
              <a:buFont typeface="Times New Roman" pitchFamily="18" charset="0"/>
              <a:buNone/>
            </a:pPr>
            <a:r>
              <a:rPr lang="it-IT" sz="1600" b="1"/>
              <a:t>                BCVA OS: 9/10</a:t>
            </a:r>
          </a:p>
        </p:txBody>
      </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3"/>
          <p:cNvSpPr txBox="1">
            <a:spLocks noChangeArrowheads="1"/>
          </p:cNvSpPr>
          <p:nvPr/>
        </p:nvSpPr>
        <p:spPr bwMode="auto">
          <a:xfrm>
            <a:off x="3708400" y="1628775"/>
            <a:ext cx="5508625" cy="375920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35 gg dopo 7° IV di Ranibizumab</a:t>
            </a:r>
          </a:p>
          <a:p>
            <a:pPr>
              <a:buClr>
                <a:srgbClr val="000000"/>
              </a:buClr>
              <a:buSzPct val="100000"/>
              <a:buFont typeface="Times New Roman" pitchFamily="18" charset="0"/>
              <a:buNone/>
            </a:pPr>
            <a:r>
              <a:rPr lang="it-IT" sz="1600" b="1"/>
              <a:t>BCVA OS: 9/10</a:t>
            </a:r>
          </a:p>
          <a:p>
            <a:pPr>
              <a:buClr>
                <a:srgbClr val="000000"/>
              </a:buClr>
              <a:buSzPct val="100000"/>
              <a:buFont typeface="Times New Roman" pitchFamily="18" charset="0"/>
              <a:buNone/>
            </a:pPr>
            <a:r>
              <a:rPr lang="it-IT" sz="1600" b="1"/>
              <a:t>OCT: minima falda di fluido</a:t>
            </a:r>
          </a:p>
          <a:p>
            <a:pPr>
              <a:buClr>
                <a:srgbClr val="000000"/>
              </a:buClr>
              <a:buSzPct val="100000"/>
              <a:buFont typeface="Times New Roman" pitchFamily="18" charset="0"/>
              <a:buNone/>
            </a:pPr>
            <a:r>
              <a:rPr lang="it-IT" sz="1600" b="1"/>
              <a:t>Si esegue 8° IV di Ranibizumab (18 giugno ’12)</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                35 e 50 gg dopo (23 luglio, 8 agosto ‘12)</a:t>
            </a:r>
          </a:p>
          <a:p>
            <a:pPr>
              <a:buClr>
                <a:srgbClr val="000000"/>
              </a:buClr>
              <a:buSzPct val="100000"/>
              <a:buFont typeface="Times New Roman" pitchFamily="18" charset="0"/>
              <a:buNone/>
            </a:pPr>
            <a:r>
              <a:rPr lang="it-IT" sz="1600" b="1"/>
              <a:t>                OCT: completo riassorbimento del fluido</a:t>
            </a:r>
          </a:p>
          <a:p>
            <a:pPr>
              <a:buClr>
                <a:srgbClr val="000000"/>
              </a:buClr>
              <a:buSzPct val="100000"/>
              <a:buFont typeface="Times New Roman" pitchFamily="18" charset="0"/>
              <a:buNone/>
            </a:pPr>
            <a:r>
              <a:rPr lang="it-IT" sz="1600" b="1"/>
              <a:t>                BCVA OS: 9/10</a:t>
            </a:r>
          </a:p>
        </p:txBody>
      </p:sp>
      <p:grpSp>
        <p:nvGrpSpPr>
          <p:cNvPr id="62466" name="Group 22"/>
          <p:cNvGrpSpPr>
            <a:grpSpLocks/>
          </p:cNvGrpSpPr>
          <p:nvPr/>
        </p:nvGrpSpPr>
        <p:grpSpPr bwMode="auto">
          <a:xfrm>
            <a:off x="107950" y="1196975"/>
            <a:ext cx="3348038" cy="2181225"/>
            <a:chOff x="45" y="754"/>
            <a:chExt cx="2245" cy="1542"/>
          </a:xfrm>
        </p:grpSpPr>
        <p:pic>
          <p:nvPicPr>
            <p:cNvPr id="62474" name="Picture 10" descr="6TrebbiRGIU12 OS_001"/>
            <p:cNvPicPr>
              <a:picLocks noChangeAspect="1" noChangeArrowheads="1"/>
            </p:cNvPicPr>
            <p:nvPr/>
          </p:nvPicPr>
          <p:blipFill>
            <a:blip r:embed="rId3"/>
            <a:srcRect/>
            <a:stretch>
              <a:fillRect/>
            </a:stretch>
          </p:blipFill>
          <p:spPr bwMode="auto">
            <a:xfrm>
              <a:off x="45" y="754"/>
              <a:ext cx="1701" cy="1005"/>
            </a:xfrm>
            <a:prstGeom prst="rect">
              <a:avLst/>
            </a:prstGeom>
            <a:noFill/>
            <a:ln w="9525">
              <a:noFill/>
              <a:miter lim="800000"/>
              <a:headEnd/>
              <a:tailEnd/>
            </a:ln>
          </p:spPr>
        </p:pic>
        <p:grpSp>
          <p:nvGrpSpPr>
            <p:cNvPr id="62475" name="Group 17"/>
            <p:cNvGrpSpPr>
              <a:grpSpLocks/>
            </p:cNvGrpSpPr>
            <p:nvPr/>
          </p:nvGrpSpPr>
          <p:grpSpPr bwMode="auto">
            <a:xfrm>
              <a:off x="567" y="1298"/>
              <a:ext cx="1723" cy="998"/>
              <a:chOff x="-477" y="1480"/>
              <a:chExt cx="4445" cy="2628"/>
            </a:xfrm>
          </p:grpSpPr>
          <p:pic>
            <p:nvPicPr>
              <p:cNvPr id="62476" name="Picture 11" descr="6TrebbiRGIU12 OS_002"/>
              <p:cNvPicPr>
                <a:picLocks noChangeAspect="1" noChangeArrowheads="1"/>
              </p:cNvPicPr>
              <p:nvPr/>
            </p:nvPicPr>
            <p:blipFill>
              <a:blip r:embed="rId4"/>
              <a:srcRect/>
              <a:stretch>
                <a:fillRect/>
              </a:stretch>
            </p:blipFill>
            <p:spPr bwMode="auto">
              <a:xfrm>
                <a:off x="-477" y="1480"/>
                <a:ext cx="4445" cy="2628"/>
              </a:xfrm>
              <a:prstGeom prst="rect">
                <a:avLst/>
              </a:prstGeom>
              <a:solidFill>
                <a:srgbClr val="FF0000"/>
              </a:solidFill>
              <a:ln w="9525">
                <a:noFill/>
                <a:miter lim="800000"/>
                <a:headEnd/>
                <a:tailEnd/>
              </a:ln>
            </p:spPr>
          </p:pic>
          <p:sp>
            <p:nvSpPr>
              <p:cNvPr id="62477" name="Line 16"/>
              <p:cNvSpPr>
                <a:spLocks noChangeShapeType="1"/>
              </p:cNvSpPr>
              <p:nvPr/>
            </p:nvSpPr>
            <p:spPr bwMode="auto">
              <a:xfrm flipV="1">
                <a:off x="2290" y="2478"/>
                <a:ext cx="408" cy="952"/>
              </a:xfrm>
              <a:prstGeom prst="line">
                <a:avLst/>
              </a:prstGeom>
              <a:noFill/>
              <a:ln w="28575">
                <a:solidFill>
                  <a:srgbClr val="FF0000"/>
                </a:solidFill>
                <a:round/>
                <a:headEnd/>
                <a:tailEnd type="triangle" w="med" len="med"/>
              </a:ln>
            </p:spPr>
            <p:txBody>
              <a:bodyPr/>
              <a:lstStyle/>
              <a:p>
                <a:endParaRPr lang="it-IT"/>
              </a:p>
            </p:txBody>
          </p:sp>
        </p:grpSp>
      </p:grpSp>
      <p:grpSp>
        <p:nvGrpSpPr>
          <p:cNvPr id="62467" name="Group 23"/>
          <p:cNvGrpSpPr>
            <a:grpSpLocks/>
          </p:cNvGrpSpPr>
          <p:nvPr/>
        </p:nvGrpSpPr>
        <p:grpSpPr bwMode="auto">
          <a:xfrm>
            <a:off x="250825" y="3716338"/>
            <a:ext cx="4103688" cy="1330325"/>
            <a:chOff x="1268" y="2275"/>
            <a:chExt cx="2730" cy="883"/>
          </a:xfrm>
        </p:grpSpPr>
        <p:pic>
          <p:nvPicPr>
            <p:cNvPr id="62472" name="Picture 13" descr="7TrebbiR 23LUGL12 OS_000"/>
            <p:cNvPicPr>
              <a:picLocks noChangeAspect="1" noChangeArrowheads="1"/>
            </p:cNvPicPr>
            <p:nvPr/>
          </p:nvPicPr>
          <p:blipFill>
            <a:blip r:embed="rId5"/>
            <a:srcRect/>
            <a:stretch>
              <a:fillRect/>
            </a:stretch>
          </p:blipFill>
          <p:spPr bwMode="auto">
            <a:xfrm>
              <a:off x="1268" y="2275"/>
              <a:ext cx="1363" cy="883"/>
            </a:xfrm>
            <a:prstGeom prst="rect">
              <a:avLst/>
            </a:prstGeom>
            <a:noFill/>
            <a:ln w="9525">
              <a:noFill/>
              <a:miter lim="800000"/>
              <a:headEnd/>
              <a:tailEnd/>
            </a:ln>
          </p:spPr>
        </p:pic>
        <p:pic>
          <p:nvPicPr>
            <p:cNvPr id="62473" name="Picture 14" descr="7TrebbiR 23LUGL12 OS_001"/>
            <p:cNvPicPr>
              <a:picLocks noChangeAspect="1" noChangeArrowheads="1"/>
            </p:cNvPicPr>
            <p:nvPr/>
          </p:nvPicPr>
          <p:blipFill>
            <a:blip r:embed="rId6"/>
            <a:srcRect/>
            <a:stretch>
              <a:fillRect/>
            </a:stretch>
          </p:blipFill>
          <p:spPr bwMode="auto">
            <a:xfrm>
              <a:off x="2654" y="2275"/>
              <a:ext cx="1344" cy="872"/>
            </a:xfrm>
            <a:prstGeom prst="rect">
              <a:avLst/>
            </a:prstGeom>
            <a:noFill/>
            <a:ln w="9525">
              <a:noFill/>
              <a:miter lim="800000"/>
              <a:headEnd/>
              <a:tailEnd/>
            </a:ln>
          </p:spPr>
        </p:pic>
      </p:grpSp>
      <p:grpSp>
        <p:nvGrpSpPr>
          <p:cNvPr id="62468" name="Group 19"/>
          <p:cNvGrpSpPr>
            <a:grpSpLocks/>
          </p:cNvGrpSpPr>
          <p:nvPr/>
        </p:nvGrpSpPr>
        <p:grpSpPr bwMode="auto">
          <a:xfrm>
            <a:off x="250825" y="5084763"/>
            <a:ext cx="4105275" cy="1368425"/>
            <a:chOff x="431" y="2659"/>
            <a:chExt cx="4059" cy="1369"/>
          </a:xfrm>
        </p:grpSpPr>
        <p:pic>
          <p:nvPicPr>
            <p:cNvPr id="62470" name="Picture 20" descr="8TrebbiRAGO12 OS_002"/>
            <p:cNvPicPr>
              <a:picLocks noChangeAspect="1" noChangeArrowheads="1"/>
            </p:cNvPicPr>
            <p:nvPr/>
          </p:nvPicPr>
          <p:blipFill>
            <a:blip r:embed="rId7"/>
            <a:srcRect/>
            <a:stretch>
              <a:fillRect/>
            </a:stretch>
          </p:blipFill>
          <p:spPr bwMode="auto">
            <a:xfrm>
              <a:off x="431" y="2659"/>
              <a:ext cx="2010" cy="1363"/>
            </a:xfrm>
            <a:prstGeom prst="rect">
              <a:avLst/>
            </a:prstGeom>
            <a:noFill/>
            <a:ln w="9525">
              <a:noFill/>
              <a:miter lim="800000"/>
              <a:headEnd/>
              <a:tailEnd/>
            </a:ln>
          </p:spPr>
        </p:pic>
        <p:pic>
          <p:nvPicPr>
            <p:cNvPr id="62471" name="Picture 21" descr="8TrebbiRAGO12 OS_003"/>
            <p:cNvPicPr>
              <a:picLocks noChangeAspect="1" noChangeArrowheads="1"/>
            </p:cNvPicPr>
            <p:nvPr/>
          </p:nvPicPr>
          <p:blipFill>
            <a:blip r:embed="rId8"/>
            <a:srcRect/>
            <a:stretch>
              <a:fillRect/>
            </a:stretch>
          </p:blipFill>
          <p:spPr bwMode="auto">
            <a:xfrm>
              <a:off x="2472" y="2659"/>
              <a:ext cx="2018" cy="1369"/>
            </a:xfrm>
            <a:prstGeom prst="rect">
              <a:avLst/>
            </a:prstGeom>
            <a:noFill/>
            <a:ln w="9525">
              <a:noFill/>
              <a:miter lim="800000"/>
              <a:headEnd/>
              <a:tailEnd/>
            </a:ln>
          </p:spPr>
        </p:pic>
      </p:gr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3"/>
          <p:cNvSpPr txBox="1">
            <a:spLocks noChangeArrowheads="1"/>
          </p:cNvSpPr>
          <p:nvPr/>
        </p:nvSpPr>
        <p:spPr bwMode="auto">
          <a:xfrm>
            <a:off x="5724525" y="3213100"/>
            <a:ext cx="3419475" cy="229235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Stabilità anatomofunzionale per circa 3 mesi dopo 8° IV</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(29 ottobre 2012)</a:t>
            </a:r>
          </a:p>
          <a:p>
            <a:pPr>
              <a:buClr>
                <a:srgbClr val="000000"/>
              </a:buClr>
              <a:buSzPct val="100000"/>
              <a:buFont typeface="Times New Roman" pitchFamily="18" charset="0"/>
              <a:buNone/>
            </a:pPr>
            <a:r>
              <a:rPr lang="it-IT" sz="1600" b="1"/>
              <a:t>OCT: Lieve recidiva del fluido</a:t>
            </a:r>
          </a:p>
          <a:p>
            <a:pPr>
              <a:buClr>
                <a:srgbClr val="000000"/>
              </a:buClr>
              <a:buSzPct val="100000"/>
              <a:buFont typeface="Times New Roman" pitchFamily="18" charset="0"/>
              <a:buNone/>
            </a:pPr>
            <a:r>
              <a:rPr lang="it-IT" sz="1600" b="1"/>
              <a:t>BCVA OS: 9/10 (sempre stabile)</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In accordo con la pz si decide di sorvegliare </a:t>
            </a:r>
          </a:p>
        </p:txBody>
      </p:sp>
      <p:grpSp>
        <p:nvGrpSpPr>
          <p:cNvPr id="64514" name="Group 24"/>
          <p:cNvGrpSpPr>
            <a:grpSpLocks/>
          </p:cNvGrpSpPr>
          <p:nvPr/>
        </p:nvGrpSpPr>
        <p:grpSpPr bwMode="auto">
          <a:xfrm>
            <a:off x="179388" y="1412875"/>
            <a:ext cx="3248025" cy="1800225"/>
            <a:chOff x="2064" y="935"/>
            <a:chExt cx="2046" cy="1134"/>
          </a:xfrm>
        </p:grpSpPr>
        <p:pic>
          <p:nvPicPr>
            <p:cNvPr id="64522" name="Picture 19" descr="9TrebbiR OTT12 OS_001"/>
            <p:cNvPicPr>
              <a:picLocks noChangeAspect="1" noChangeArrowheads="1"/>
            </p:cNvPicPr>
            <p:nvPr/>
          </p:nvPicPr>
          <p:blipFill>
            <a:blip r:embed="rId3"/>
            <a:srcRect/>
            <a:stretch>
              <a:fillRect/>
            </a:stretch>
          </p:blipFill>
          <p:spPr bwMode="auto">
            <a:xfrm>
              <a:off x="3107" y="935"/>
              <a:ext cx="1003" cy="1134"/>
            </a:xfrm>
            <a:prstGeom prst="rect">
              <a:avLst/>
            </a:prstGeom>
            <a:noFill/>
            <a:ln w="9525">
              <a:noFill/>
              <a:miter lim="800000"/>
              <a:headEnd/>
              <a:tailEnd/>
            </a:ln>
          </p:spPr>
        </p:pic>
        <p:pic>
          <p:nvPicPr>
            <p:cNvPr id="64523" name="Picture 20" descr="9TrebbiR OTT12 OS_002"/>
            <p:cNvPicPr>
              <a:picLocks noChangeAspect="1" noChangeArrowheads="1"/>
            </p:cNvPicPr>
            <p:nvPr/>
          </p:nvPicPr>
          <p:blipFill>
            <a:blip r:embed="rId4"/>
            <a:srcRect/>
            <a:stretch>
              <a:fillRect/>
            </a:stretch>
          </p:blipFill>
          <p:spPr bwMode="auto">
            <a:xfrm>
              <a:off x="2064" y="935"/>
              <a:ext cx="1008" cy="1134"/>
            </a:xfrm>
            <a:prstGeom prst="rect">
              <a:avLst/>
            </a:prstGeom>
            <a:noFill/>
            <a:ln w="9525">
              <a:noFill/>
              <a:miter lim="800000"/>
              <a:headEnd/>
              <a:tailEnd/>
            </a:ln>
          </p:spPr>
        </p:pic>
      </p:grpSp>
      <p:pic>
        <p:nvPicPr>
          <p:cNvPr id="64515" name="Picture 23" descr="9TrebbiR OTT12 OS_005"/>
          <p:cNvPicPr>
            <a:picLocks noChangeAspect="1" noChangeArrowheads="1"/>
          </p:cNvPicPr>
          <p:nvPr/>
        </p:nvPicPr>
        <p:blipFill>
          <a:blip r:embed="rId5"/>
          <a:srcRect/>
          <a:stretch>
            <a:fillRect/>
          </a:stretch>
        </p:blipFill>
        <p:spPr bwMode="auto">
          <a:xfrm>
            <a:off x="3708400" y="1392238"/>
            <a:ext cx="2663825" cy="1820862"/>
          </a:xfrm>
          <a:prstGeom prst="rect">
            <a:avLst/>
          </a:prstGeom>
          <a:noFill/>
          <a:ln w="9525">
            <a:noFill/>
            <a:miter lim="800000"/>
            <a:headEnd/>
            <a:tailEnd/>
          </a:ln>
        </p:spPr>
      </p:pic>
      <p:grpSp>
        <p:nvGrpSpPr>
          <p:cNvPr id="64516" name="Group 27"/>
          <p:cNvGrpSpPr>
            <a:grpSpLocks/>
          </p:cNvGrpSpPr>
          <p:nvPr/>
        </p:nvGrpSpPr>
        <p:grpSpPr bwMode="auto">
          <a:xfrm>
            <a:off x="179388" y="3590925"/>
            <a:ext cx="5472112" cy="1854200"/>
            <a:chOff x="113" y="2024"/>
            <a:chExt cx="3447" cy="1168"/>
          </a:xfrm>
        </p:grpSpPr>
        <p:pic>
          <p:nvPicPr>
            <p:cNvPr id="64518" name="Picture 22" descr="9TrebbiR OTT12 OS_004"/>
            <p:cNvPicPr>
              <a:picLocks noChangeAspect="1" noChangeArrowheads="1"/>
            </p:cNvPicPr>
            <p:nvPr/>
          </p:nvPicPr>
          <p:blipFill>
            <a:blip r:embed="rId6"/>
            <a:srcRect/>
            <a:stretch>
              <a:fillRect/>
            </a:stretch>
          </p:blipFill>
          <p:spPr bwMode="auto">
            <a:xfrm>
              <a:off x="113" y="2024"/>
              <a:ext cx="1691" cy="1147"/>
            </a:xfrm>
            <a:prstGeom prst="rect">
              <a:avLst/>
            </a:prstGeom>
            <a:noFill/>
            <a:ln w="9525">
              <a:noFill/>
              <a:miter lim="800000"/>
              <a:headEnd/>
              <a:tailEnd/>
            </a:ln>
          </p:spPr>
        </p:pic>
        <p:pic>
          <p:nvPicPr>
            <p:cNvPr id="64519" name="Picture 18" descr="9TrebbiR OTT12 OS_006"/>
            <p:cNvPicPr>
              <a:picLocks noChangeAspect="1" noChangeArrowheads="1"/>
            </p:cNvPicPr>
            <p:nvPr/>
          </p:nvPicPr>
          <p:blipFill>
            <a:blip r:embed="rId7"/>
            <a:srcRect/>
            <a:stretch>
              <a:fillRect/>
            </a:stretch>
          </p:blipFill>
          <p:spPr bwMode="auto">
            <a:xfrm>
              <a:off x="1837" y="2024"/>
              <a:ext cx="1723" cy="1168"/>
            </a:xfrm>
            <a:prstGeom prst="rect">
              <a:avLst/>
            </a:prstGeom>
            <a:noFill/>
            <a:ln w="9525">
              <a:noFill/>
              <a:miter lim="800000"/>
              <a:headEnd/>
              <a:tailEnd/>
            </a:ln>
          </p:spPr>
        </p:pic>
        <p:sp>
          <p:nvSpPr>
            <p:cNvPr id="64520" name="Line 25"/>
            <p:cNvSpPr>
              <a:spLocks noChangeShapeType="1"/>
            </p:cNvSpPr>
            <p:nvPr/>
          </p:nvSpPr>
          <p:spPr bwMode="auto">
            <a:xfrm flipV="1">
              <a:off x="3160" y="2590"/>
              <a:ext cx="91" cy="226"/>
            </a:xfrm>
            <a:prstGeom prst="line">
              <a:avLst/>
            </a:prstGeom>
            <a:noFill/>
            <a:ln w="9525">
              <a:solidFill>
                <a:srgbClr val="FF0000"/>
              </a:solidFill>
              <a:round/>
              <a:headEnd/>
              <a:tailEnd type="triangle" w="med" len="med"/>
            </a:ln>
          </p:spPr>
          <p:txBody>
            <a:bodyPr/>
            <a:lstStyle/>
            <a:p>
              <a:endParaRPr lang="it-IT"/>
            </a:p>
          </p:txBody>
        </p:sp>
        <p:sp>
          <p:nvSpPr>
            <p:cNvPr id="64521" name="Line 26"/>
            <p:cNvSpPr>
              <a:spLocks noChangeShapeType="1"/>
            </p:cNvSpPr>
            <p:nvPr/>
          </p:nvSpPr>
          <p:spPr bwMode="auto">
            <a:xfrm flipV="1">
              <a:off x="1314" y="2470"/>
              <a:ext cx="91" cy="226"/>
            </a:xfrm>
            <a:prstGeom prst="line">
              <a:avLst/>
            </a:prstGeom>
            <a:noFill/>
            <a:ln w="9525">
              <a:solidFill>
                <a:srgbClr val="FF0000"/>
              </a:solidFill>
              <a:round/>
              <a:headEnd/>
              <a:tailEnd type="triangle" w="med" len="med"/>
            </a:ln>
          </p:spPr>
          <p:txBody>
            <a:bodyPr/>
            <a:lstStyle/>
            <a:p>
              <a:endParaRPr lang="it-IT"/>
            </a:p>
          </p:txBody>
        </p:sp>
      </p:gr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4140200" y="1773238"/>
            <a:ext cx="4392613" cy="4492625"/>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Al controllo 20 gg dopo ulteriore lieve aumento di fluido all’OCT </a:t>
            </a:r>
          </a:p>
          <a:p>
            <a:pPr>
              <a:buClr>
                <a:srgbClr val="000000"/>
              </a:buClr>
              <a:buSzPct val="100000"/>
              <a:buFont typeface="Times New Roman" pitchFamily="18" charset="0"/>
              <a:buNone/>
            </a:pPr>
            <a:r>
              <a:rPr lang="it-IT" sz="1600" b="1"/>
              <a:t>BCVA: 9/10</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Si eseguono 3 IV di Ranibizumab</a:t>
            </a:r>
          </a:p>
          <a:p>
            <a:pPr>
              <a:buClr>
                <a:srgbClr val="000000"/>
              </a:buClr>
              <a:buSzPct val="100000"/>
              <a:buFont typeface="Times New Roman" pitchFamily="18" charset="0"/>
              <a:buNone/>
            </a:pPr>
            <a:r>
              <a:rPr lang="it-IT" sz="1600" b="1"/>
              <a:t>(dicembre, febbraio e aprile 2012)</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Nonostante lo stretto trattamento si registrava un progressivo peggioramento anatomo-funzionale</a:t>
            </a:r>
          </a:p>
          <a:p>
            <a:pPr>
              <a:buClr>
                <a:srgbClr val="000000"/>
              </a:buClr>
              <a:buSzPct val="100000"/>
              <a:buFont typeface="Times New Roman" pitchFamily="18" charset="0"/>
              <a:buNone/>
            </a:pPr>
            <a:r>
              <a:rPr lang="it-IT" sz="1600" b="1"/>
              <a:t>BCVA OS: 6-7/10 </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Alla luce del progressivo peggioramento anatomico ma soprattutto del rilievo, per la prima volta in 24 mesi di trattamento, di una consistente riduzione della BCVA si decide eseguire uno switch terapeutico verso Aflibercept (luglio ’13)</a:t>
            </a:r>
          </a:p>
        </p:txBody>
      </p:sp>
      <p:pic>
        <p:nvPicPr>
          <p:cNvPr id="66562" name="Picture 13" descr="11TrebbiR NOV12_001"/>
          <p:cNvPicPr>
            <a:picLocks noChangeAspect="1" noChangeArrowheads="1"/>
          </p:cNvPicPr>
          <p:nvPr/>
        </p:nvPicPr>
        <p:blipFill>
          <a:blip r:embed="rId3"/>
          <a:srcRect/>
          <a:stretch>
            <a:fillRect/>
          </a:stretch>
        </p:blipFill>
        <p:spPr bwMode="auto">
          <a:xfrm>
            <a:off x="1979613" y="1222375"/>
            <a:ext cx="1584325" cy="1074738"/>
          </a:xfrm>
          <a:prstGeom prst="rect">
            <a:avLst/>
          </a:prstGeom>
          <a:noFill/>
          <a:ln w="9525">
            <a:noFill/>
            <a:miter lim="800000"/>
            <a:headEnd/>
            <a:tailEnd/>
          </a:ln>
        </p:spPr>
      </p:pic>
      <p:pic>
        <p:nvPicPr>
          <p:cNvPr id="66563" name="Picture 14" descr="11TrebbiR NOV12_004"/>
          <p:cNvPicPr>
            <a:picLocks noChangeAspect="1" noChangeArrowheads="1"/>
          </p:cNvPicPr>
          <p:nvPr/>
        </p:nvPicPr>
        <p:blipFill>
          <a:blip r:embed="rId4"/>
          <a:srcRect/>
          <a:stretch>
            <a:fillRect/>
          </a:stretch>
        </p:blipFill>
        <p:spPr bwMode="auto">
          <a:xfrm>
            <a:off x="323850" y="1219200"/>
            <a:ext cx="1584325" cy="1074738"/>
          </a:xfrm>
          <a:prstGeom prst="rect">
            <a:avLst/>
          </a:prstGeom>
          <a:noFill/>
          <a:ln w="9525">
            <a:noFill/>
            <a:miter lim="800000"/>
            <a:headEnd/>
            <a:tailEnd/>
          </a:ln>
        </p:spPr>
      </p:pic>
      <p:pic>
        <p:nvPicPr>
          <p:cNvPr id="66564" name="Picture 15" descr="13TrebbiR MARZ13 OS_004"/>
          <p:cNvPicPr>
            <a:picLocks noChangeAspect="1" noChangeArrowheads="1"/>
          </p:cNvPicPr>
          <p:nvPr/>
        </p:nvPicPr>
        <p:blipFill>
          <a:blip r:embed="rId5"/>
          <a:srcRect/>
          <a:stretch>
            <a:fillRect/>
          </a:stretch>
        </p:blipFill>
        <p:spPr bwMode="auto">
          <a:xfrm>
            <a:off x="1987550" y="3506788"/>
            <a:ext cx="1584325" cy="1074737"/>
          </a:xfrm>
          <a:prstGeom prst="rect">
            <a:avLst/>
          </a:prstGeom>
          <a:noFill/>
          <a:ln w="9525">
            <a:noFill/>
            <a:miter lim="800000"/>
            <a:headEnd/>
            <a:tailEnd/>
          </a:ln>
        </p:spPr>
      </p:pic>
      <p:pic>
        <p:nvPicPr>
          <p:cNvPr id="66565" name="Picture 16" descr="12TrebbiR GEN13 OS_003"/>
          <p:cNvPicPr>
            <a:picLocks noChangeAspect="1" noChangeArrowheads="1"/>
          </p:cNvPicPr>
          <p:nvPr/>
        </p:nvPicPr>
        <p:blipFill>
          <a:blip r:embed="rId6"/>
          <a:srcRect/>
          <a:stretch>
            <a:fillRect/>
          </a:stretch>
        </p:blipFill>
        <p:spPr bwMode="auto">
          <a:xfrm>
            <a:off x="323850" y="2349500"/>
            <a:ext cx="1584325" cy="1074738"/>
          </a:xfrm>
          <a:prstGeom prst="rect">
            <a:avLst/>
          </a:prstGeom>
          <a:noFill/>
          <a:ln w="9525">
            <a:noFill/>
            <a:miter lim="800000"/>
            <a:headEnd/>
            <a:tailEnd/>
          </a:ln>
        </p:spPr>
      </p:pic>
      <p:pic>
        <p:nvPicPr>
          <p:cNvPr id="66566" name="Picture 17" descr="14TrebbiR MAGG13OS_004"/>
          <p:cNvPicPr>
            <a:picLocks noChangeAspect="1" noChangeArrowheads="1"/>
          </p:cNvPicPr>
          <p:nvPr/>
        </p:nvPicPr>
        <p:blipFill>
          <a:blip r:embed="rId7"/>
          <a:srcRect/>
          <a:stretch>
            <a:fillRect/>
          </a:stretch>
        </p:blipFill>
        <p:spPr bwMode="auto">
          <a:xfrm>
            <a:off x="323850" y="4624388"/>
            <a:ext cx="1584325" cy="1074737"/>
          </a:xfrm>
          <a:prstGeom prst="rect">
            <a:avLst/>
          </a:prstGeom>
          <a:noFill/>
          <a:ln w="9525">
            <a:noFill/>
            <a:miter lim="800000"/>
            <a:headEnd/>
            <a:tailEnd/>
          </a:ln>
        </p:spPr>
      </p:pic>
      <p:pic>
        <p:nvPicPr>
          <p:cNvPr id="66567" name="Picture 18" descr="13TrebbiR MARZ13 OS_006"/>
          <p:cNvPicPr>
            <a:picLocks noChangeAspect="1" noChangeArrowheads="1"/>
          </p:cNvPicPr>
          <p:nvPr/>
        </p:nvPicPr>
        <p:blipFill>
          <a:blip r:embed="rId8"/>
          <a:srcRect/>
          <a:stretch>
            <a:fillRect/>
          </a:stretch>
        </p:blipFill>
        <p:spPr bwMode="auto">
          <a:xfrm>
            <a:off x="323850" y="3500438"/>
            <a:ext cx="1584325" cy="1074737"/>
          </a:xfrm>
          <a:prstGeom prst="rect">
            <a:avLst/>
          </a:prstGeom>
          <a:noFill/>
          <a:ln w="9525">
            <a:noFill/>
            <a:miter lim="800000"/>
            <a:headEnd/>
            <a:tailEnd/>
          </a:ln>
        </p:spPr>
      </p:pic>
      <p:pic>
        <p:nvPicPr>
          <p:cNvPr id="66568" name="Picture 19" descr="15aTrebbiR LUGL13 OS_001"/>
          <p:cNvPicPr>
            <a:picLocks noChangeAspect="1" noChangeArrowheads="1"/>
          </p:cNvPicPr>
          <p:nvPr/>
        </p:nvPicPr>
        <p:blipFill>
          <a:blip r:embed="rId9"/>
          <a:srcRect/>
          <a:stretch>
            <a:fillRect/>
          </a:stretch>
        </p:blipFill>
        <p:spPr bwMode="auto">
          <a:xfrm>
            <a:off x="323850" y="5748338"/>
            <a:ext cx="1584325" cy="1065212"/>
          </a:xfrm>
          <a:prstGeom prst="rect">
            <a:avLst/>
          </a:prstGeom>
          <a:noFill/>
          <a:ln w="9525">
            <a:noFill/>
            <a:miter lim="800000"/>
            <a:headEnd/>
            <a:tailEnd/>
          </a:ln>
        </p:spPr>
      </p:pic>
      <p:pic>
        <p:nvPicPr>
          <p:cNvPr id="66569" name="Picture 20" descr="15aTrebbiR LUGL13 OS_000"/>
          <p:cNvPicPr>
            <a:picLocks noChangeAspect="1" noChangeArrowheads="1"/>
          </p:cNvPicPr>
          <p:nvPr/>
        </p:nvPicPr>
        <p:blipFill>
          <a:blip r:embed="rId10"/>
          <a:srcRect/>
          <a:stretch>
            <a:fillRect/>
          </a:stretch>
        </p:blipFill>
        <p:spPr bwMode="auto">
          <a:xfrm>
            <a:off x="1992313" y="5745163"/>
            <a:ext cx="1584325" cy="1081087"/>
          </a:xfrm>
          <a:prstGeom prst="rect">
            <a:avLst/>
          </a:prstGeom>
          <a:noFill/>
          <a:ln w="9525">
            <a:noFill/>
            <a:miter lim="800000"/>
            <a:headEnd/>
            <a:tailEnd/>
          </a:ln>
        </p:spPr>
      </p:pic>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3"/>
          <p:cNvSpPr txBox="1">
            <a:spLocks noChangeArrowheads="1"/>
          </p:cNvSpPr>
          <p:nvPr/>
        </p:nvSpPr>
        <p:spPr bwMode="auto">
          <a:xfrm>
            <a:off x="4572000" y="1227138"/>
            <a:ext cx="4392613" cy="4981575"/>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30 agosto (30 gg dopo la prima I.V. di Aflibercept): invariati il fluido sottoretinico e il dato funzionale</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Si eseguono altre 2 IV di Aflibercept ogni 4 settimane (agosto  e fine settembre 2014)</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25 ottobre: netta riduzione del fluido s.r. </a:t>
            </a:r>
          </a:p>
          <a:p>
            <a:pPr>
              <a:buClr>
                <a:srgbClr val="000000"/>
              </a:buClr>
              <a:buSzPct val="100000"/>
              <a:buFont typeface="Times New Roman" pitchFamily="18" charset="0"/>
              <a:buNone/>
            </a:pPr>
            <a:r>
              <a:rPr lang="it-IT" sz="1600" b="1"/>
              <a:t>BCVA OS: 7/10 </a:t>
            </a:r>
          </a:p>
          <a:p>
            <a:pPr>
              <a:buClr>
                <a:srgbClr val="000000"/>
              </a:buClr>
              <a:buSzPct val="100000"/>
              <a:buFont typeface="Times New Roman" pitchFamily="18" charset="0"/>
              <a:buNone/>
            </a:pPr>
            <a:r>
              <a:rPr lang="it-IT" sz="1600" b="1"/>
              <a:t>Si programma controllo a 25 gg </a:t>
            </a:r>
          </a:p>
          <a:p>
            <a:pPr>
              <a:buClr>
                <a:srgbClr val="000000"/>
              </a:buClr>
              <a:buSzPct val="100000"/>
              <a:buFont typeface="Times New Roman" pitchFamily="18" charset="0"/>
              <a:buNone/>
            </a:pPr>
            <a:r>
              <a:rPr lang="it-IT" sz="1600" b="1"/>
              <a:t>(7 settimane dopo l’ultima I.V.)</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18 novembre: lieve aumento del fluido</a:t>
            </a:r>
          </a:p>
          <a:p>
            <a:pPr>
              <a:buClr>
                <a:srgbClr val="000000"/>
              </a:buClr>
              <a:buSzPct val="100000"/>
              <a:buFont typeface="Times New Roman" pitchFamily="18" charset="0"/>
              <a:buNone/>
            </a:pPr>
            <a:r>
              <a:rPr lang="it-IT" sz="1600" b="1"/>
              <a:t>BCVA OS: 6-7/10</a:t>
            </a:r>
            <a:r>
              <a:rPr lang="it-IT" sz="1600"/>
              <a:t> </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Si conferma 4° I.V. di Aflibercept  (20 novembre ‘13) </a:t>
            </a:r>
          </a:p>
        </p:txBody>
      </p:sp>
      <p:pic>
        <p:nvPicPr>
          <p:cNvPr id="68610" name="Picture 17" descr="15gtrebbi30ago13pulito"/>
          <p:cNvPicPr>
            <a:picLocks noChangeAspect="1" noChangeArrowheads="1"/>
          </p:cNvPicPr>
          <p:nvPr/>
        </p:nvPicPr>
        <p:blipFill>
          <a:blip r:embed="rId3"/>
          <a:srcRect/>
          <a:stretch>
            <a:fillRect/>
          </a:stretch>
        </p:blipFill>
        <p:spPr bwMode="auto">
          <a:xfrm>
            <a:off x="250825" y="1341438"/>
            <a:ext cx="3384550" cy="1246187"/>
          </a:xfrm>
          <a:prstGeom prst="rect">
            <a:avLst/>
          </a:prstGeom>
          <a:noFill/>
          <a:ln w="9525">
            <a:noFill/>
            <a:miter lim="800000"/>
            <a:headEnd/>
            <a:tailEnd/>
          </a:ln>
        </p:spPr>
      </p:pic>
      <p:pic>
        <p:nvPicPr>
          <p:cNvPr id="68611" name="Picture 18" descr="15htrebbi25ott13pulito"/>
          <p:cNvPicPr>
            <a:picLocks noChangeAspect="1" noChangeArrowheads="1"/>
          </p:cNvPicPr>
          <p:nvPr/>
        </p:nvPicPr>
        <p:blipFill>
          <a:blip r:embed="rId4"/>
          <a:srcRect/>
          <a:stretch>
            <a:fillRect/>
          </a:stretch>
        </p:blipFill>
        <p:spPr bwMode="auto">
          <a:xfrm>
            <a:off x="250825" y="3146425"/>
            <a:ext cx="3384550" cy="1435100"/>
          </a:xfrm>
          <a:prstGeom prst="rect">
            <a:avLst/>
          </a:prstGeom>
          <a:noFill/>
          <a:ln w="9525">
            <a:noFill/>
            <a:miter lim="800000"/>
            <a:headEnd/>
            <a:tailEnd/>
          </a:ln>
        </p:spPr>
      </p:pic>
      <p:grpSp>
        <p:nvGrpSpPr>
          <p:cNvPr id="68612" name="Group 14"/>
          <p:cNvGrpSpPr>
            <a:grpSpLocks/>
          </p:cNvGrpSpPr>
          <p:nvPr/>
        </p:nvGrpSpPr>
        <p:grpSpPr bwMode="auto">
          <a:xfrm>
            <a:off x="250825" y="5038725"/>
            <a:ext cx="4105275" cy="1198563"/>
            <a:chOff x="113" y="1797"/>
            <a:chExt cx="2586" cy="755"/>
          </a:xfrm>
        </p:grpSpPr>
        <p:pic>
          <p:nvPicPr>
            <p:cNvPr id="68614" name="Picture 19" descr="16TrebbiRNOV13 OS_002"/>
            <p:cNvPicPr>
              <a:picLocks noChangeAspect="1" noChangeArrowheads="1"/>
            </p:cNvPicPr>
            <p:nvPr/>
          </p:nvPicPr>
          <p:blipFill>
            <a:blip r:embed="rId5"/>
            <a:srcRect/>
            <a:stretch>
              <a:fillRect/>
            </a:stretch>
          </p:blipFill>
          <p:spPr bwMode="auto">
            <a:xfrm>
              <a:off x="113" y="1800"/>
              <a:ext cx="1270" cy="752"/>
            </a:xfrm>
            <a:prstGeom prst="rect">
              <a:avLst/>
            </a:prstGeom>
            <a:noFill/>
            <a:ln w="9525">
              <a:noFill/>
              <a:miter lim="800000"/>
              <a:headEnd/>
              <a:tailEnd/>
            </a:ln>
          </p:spPr>
        </p:pic>
        <p:pic>
          <p:nvPicPr>
            <p:cNvPr id="68615" name="Picture 20" descr="16TrebbiRNOV13 OS_000"/>
            <p:cNvPicPr>
              <a:picLocks noChangeAspect="1" noChangeArrowheads="1"/>
            </p:cNvPicPr>
            <p:nvPr/>
          </p:nvPicPr>
          <p:blipFill>
            <a:blip r:embed="rId6"/>
            <a:srcRect/>
            <a:stretch>
              <a:fillRect/>
            </a:stretch>
          </p:blipFill>
          <p:spPr bwMode="auto">
            <a:xfrm>
              <a:off x="1429" y="1797"/>
              <a:ext cx="1270" cy="752"/>
            </a:xfrm>
            <a:prstGeom prst="rect">
              <a:avLst/>
            </a:prstGeom>
            <a:noFill/>
            <a:ln w="9525">
              <a:noFill/>
              <a:miter lim="800000"/>
              <a:headEnd/>
              <a:tailEnd/>
            </a:ln>
          </p:spPr>
        </p:pic>
      </p:gr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1" descr="17trebb18dic13pulito"/>
          <p:cNvPicPr>
            <a:picLocks noChangeAspect="1" noChangeArrowheads="1"/>
          </p:cNvPicPr>
          <p:nvPr/>
        </p:nvPicPr>
        <p:blipFill>
          <a:blip r:embed="rId3"/>
          <a:srcRect/>
          <a:stretch>
            <a:fillRect/>
          </a:stretch>
        </p:blipFill>
        <p:spPr bwMode="auto">
          <a:xfrm>
            <a:off x="107950" y="1341438"/>
            <a:ext cx="3816350" cy="1790700"/>
          </a:xfrm>
          <a:prstGeom prst="rect">
            <a:avLst/>
          </a:prstGeom>
          <a:noFill/>
          <a:ln w="9525">
            <a:noFill/>
            <a:miter lim="800000"/>
            <a:headEnd/>
            <a:tailEnd/>
          </a:ln>
        </p:spPr>
      </p:pic>
      <p:pic>
        <p:nvPicPr>
          <p:cNvPr id="70658" name="Picture 22" descr="19Trebb28feb14pulito"/>
          <p:cNvPicPr>
            <a:picLocks noChangeAspect="1" noChangeArrowheads="1"/>
          </p:cNvPicPr>
          <p:nvPr/>
        </p:nvPicPr>
        <p:blipFill>
          <a:blip r:embed="rId4"/>
          <a:srcRect/>
          <a:stretch>
            <a:fillRect/>
          </a:stretch>
        </p:blipFill>
        <p:spPr bwMode="auto">
          <a:xfrm>
            <a:off x="107950" y="3860800"/>
            <a:ext cx="4249738" cy="1498600"/>
          </a:xfrm>
          <a:prstGeom prst="rect">
            <a:avLst/>
          </a:prstGeom>
          <a:noFill/>
          <a:ln w="9525">
            <a:noFill/>
            <a:miter lim="800000"/>
            <a:headEnd/>
            <a:tailEnd/>
          </a:ln>
        </p:spPr>
      </p:pic>
      <p:sp>
        <p:nvSpPr>
          <p:cNvPr id="70659" name="Text Box 3"/>
          <p:cNvSpPr txBox="1">
            <a:spLocks noChangeArrowheads="1"/>
          </p:cNvSpPr>
          <p:nvPr/>
        </p:nvSpPr>
        <p:spPr bwMode="auto">
          <a:xfrm>
            <a:off x="4572000" y="1298575"/>
            <a:ext cx="4392613" cy="4033838"/>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18 dicembre ’13:  lieve minima riduzione del fluido sottoretinico e il dato funzionale</a:t>
            </a:r>
          </a:p>
          <a:p>
            <a:pPr>
              <a:buClr>
                <a:srgbClr val="000000"/>
              </a:buClr>
              <a:buSzPct val="100000"/>
              <a:buFont typeface="Times New Roman" pitchFamily="18" charset="0"/>
              <a:buNone/>
            </a:pPr>
            <a:r>
              <a:rPr lang="it-IT" b="1"/>
              <a:t>BCVA OS: 7/10</a:t>
            </a: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Si programma controllo a  2 mesi</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28 febbraio ’14: aumento del fluido del fluido s.r. </a:t>
            </a:r>
          </a:p>
          <a:p>
            <a:pPr>
              <a:buClr>
                <a:srgbClr val="000000"/>
              </a:buClr>
              <a:buSzPct val="100000"/>
              <a:buFont typeface="Times New Roman" pitchFamily="18" charset="0"/>
              <a:buNone/>
            </a:pPr>
            <a:r>
              <a:rPr lang="it-IT" sz="1600" b="1"/>
              <a:t>BCVA OS: 6-7/10 </a:t>
            </a:r>
          </a:p>
          <a:p>
            <a:pPr>
              <a:buClr>
                <a:srgbClr val="000000"/>
              </a:buClr>
              <a:buSzPct val="100000"/>
              <a:buFont typeface="Times New Roman" pitchFamily="18" charset="0"/>
              <a:buNone/>
            </a:pPr>
            <a:r>
              <a:rPr lang="it-IT" sz="1600" b="1"/>
              <a:t>Si programma ritrattamento con 5° I.V. di Aflibercept</a:t>
            </a:r>
          </a:p>
          <a:p>
            <a:pPr>
              <a:buClr>
                <a:srgbClr val="000000"/>
              </a:buClr>
              <a:buSzPct val="100000"/>
              <a:buFont typeface="Times New Roman" pitchFamily="18" charset="0"/>
              <a:buNone/>
            </a:pPr>
            <a:endParaRPr lang="it-IT" sz="1600" b="1"/>
          </a:p>
        </p:txBody>
      </p:sp>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3"/>
          <p:cNvSpPr txBox="1">
            <a:spLocks noChangeArrowheads="1"/>
          </p:cNvSpPr>
          <p:nvPr/>
        </p:nvSpPr>
        <p:spPr bwMode="auto">
          <a:xfrm>
            <a:off x="4500563" y="1484313"/>
            <a:ext cx="4392612" cy="4737100"/>
          </a:xfrm>
          <a:prstGeom prst="rect">
            <a:avLst/>
          </a:prstGeom>
          <a:noFill/>
          <a:ln w="9525">
            <a:noFill/>
            <a:miter lim="800000"/>
            <a:headEnd/>
            <a:tailEnd/>
          </a:ln>
        </p:spPr>
        <p:txBody>
          <a:bodyPr>
            <a:spAutoFit/>
          </a:bodyPr>
          <a:lstStyle/>
          <a:p>
            <a:pPr>
              <a:buClr>
                <a:srgbClr val="000000"/>
              </a:buClr>
              <a:buSzPct val="100000"/>
              <a:buFont typeface="Times New Roman" pitchFamily="18" charset="0"/>
              <a:buNone/>
            </a:pPr>
            <a:r>
              <a:rPr lang="it-IT" sz="1600" b="1"/>
              <a:t>27 marzo (riferito calo visivo): ulteriore lieve aumento di fluido all’OCT </a:t>
            </a:r>
          </a:p>
          <a:p>
            <a:pPr>
              <a:buClr>
                <a:srgbClr val="000000"/>
              </a:buClr>
              <a:buSzPct val="100000"/>
              <a:buFont typeface="Times New Roman" pitchFamily="18" charset="0"/>
              <a:buNone/>
            </a:pPr>
            <a:r>
              <a:rPr lang="it-IT" sz="1600" b="1"/>
              <a:t>BCVA: 6/10</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In accordo con la paziente si sceglie di ritrattare ma di rivalutare prima alla data già precedentemente accordata </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14 aprile: invariato il fluido</a:t>
            </a:r>
          </a:p>
          <a:p>
            <a:pPr>
              <a:buClr>
                <a:srgbClr val="000000"/>
              </a:buClr>
              <a:buSzPct val="100000"/>
              <a:buFont typeface="Times New Roman" pitchFamily="18" charset="0"/>
              <a:buNone/>
            </a:pPr>
            <a:r>
              <a:rPr lang="it-IT" sz="1600" b="1"/>
              <a:t>BCVA: 6/10</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6° I.V.  18 aprile</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26 maggio ’14:</a:t>
            </a:r>
          </a:p>
          <a:p>
            <a:pPr>
              <a:buClr>
                <a:srgbClr val="000000"/>
              </a:buClr>
              <a:buSzPct val="100000"/>
              <a:buFont typeface="Times New Roman" pitchFamily="18" charset="0"/>
              <a:buNone/>
            </a:pPr>
            <a:r>
              <a:rPr lang="it-IT" sz="1600" b="1"/>
              <a:t>OCT: nuova riduzione del CRT </a:t>
            </a:r>
          </a:p>
          <a:p>
            <a:pPr>
              <a:buClr>
                <a:srgbClr val="000000"/>
              </a:buClr>
              <a:buSzPct val="100000"/>
              <a:buFont typeface="Times New Roman" pitchFamily="18" charset="0"/>
              <a:buNone/>
            </a:pPr>
            <a:r>
              <a:rPr lang="it-IT" sz="1600" b="1"/>
              <a:t>BCVA: 6-7/10</a:t>
            </a:r>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endParaRPr lang="it-IT" sz="1600" b="1"/>
          </a:p>
          <a:p>
            <a:pPr>
              <a:buClr>
                <a:srgbClr val="000000"/>
              </a:buClr>
              <a:buSzPct val="100000"/>
              <a:buFont typeface="Times New Roman" pitchFamily="18" charset="0"/>
              <a:buNone/>
            </a:pPr>
            <a:r>
              <a:rPr lang="it-IT" sz="1600" b="1"/>
              <a:t>Programmato controllo il  10 giugno</a:t>
            </a:r>
          </a:p>
        </p:txBody>
      </p:sp>
      <p:pic>
        <p:nvPicPr>
          <p:cNvPr id="72706" name="Picture 24" descr="21trebb14aprile14pulito"/>
          <p:cNvPicPr>
            <a:picLocks noChangeAspect="1" noChangeArrowheads="1"/>
          </p:cNvPicPr>
          <p:nvPr/>
        </p:nvPicPr>
        <p:blipFill>
          <a:blip r:embed="rId3"/>
          <a:srcRect/>
          <a:stretch>
            <a:fillRect/>
          </a:stretch>
        </p:blipFill>
        <p:spPr bwMode="auto">
          <a:xfrm>
            <a:off x="323850" y="3443288"/>
            <a:ext cx="2933700" cy="1281112"/>
          </a:xfrm>
          <a:prstGeom prst="rect">
            <a:avLst/>
          </a:prstGeom>
          <a:noFill/>
          <a:ln w="9525">
            <a:noFill/>
            <a:miter lim="800000"/>
            <a:headEnd/>
            <a:tailEnd/>
          </a:ln>
        </p:spPr>
      </p:pic>
      <p:pic>
        <p:nvPicPr>
          <p:cNvPr id="72707" name="Picture 13" descr="20trebbi27marzo14 OSv"/>
          <p:cNvPicPr>
            <a:picLocks noChangeAspect="1" noChangeArrowheads="1"/>
          </p:cNvPicPr>
          <p:nvPr/>
        </p:nvPicPr>
        <p:blipFill>
          <a:blip r:embed="rId4"/>
          <a:srcRect/>
          <a:stretch>
            <a:fillRect/>
          </a:stretch>
        </p:blipFill>
        <p:spPr bwMode="auto">
          <a:xfrm>
            <a:off x="323850" y="1557338"/>
            <a:ext cx="2952750" cy="1706562"/>
          </a:xfrm>
          <a:prstGeom prst="rect">
            <a:avLst/>
          </a:prstGeom>
          <a:noFill/>
          <a:ln w="9525">
            <a:noFill/>
            <a:miter lim="800000"/>
            <a:headEnd/>
            <a:tailEnd/>
          </a:ln>
        </p:spPr>
      </p:pic>
      <p:pic>
        <p:nvPicPr>
          <p:cNvPr id="72708" name="Picture 14" descr="22trebb26maggio14v"/>
          <p:cNvPicPr>
            <a:picLocks noChangeAspect="1" noChangeArrowheads="1"/>
          </p:cNvPicPr>
          <p:nvPr/>
        </p:nvPicPr>
        <p:blipFill>
          <a:blip r:embed="rId5"/>
          <a:srcRect/>
          <a:stretch>
            <a:fillRect/>
          </a:stretch>
        </p:blipFill>
        <p:spPr bwMode="auto">
          <a:xfrm>
            <a:off x="323850" y="4965700"/>
            <a:ext cx="2952750" cy="1703388"/>
          </a:xfrm>
          <a:prstGeom prst="rect">
            <a:avLst/>
          </a:prstGeom>
          <a:noFill/>
          <a:ln w="9525">
            <a:noFill/>
            <a:miter lim="800000"/>
            <a:headEnd/>
            <a:tailEnd/>
          </a:ln>
        </p:spPr>
      </p:pic>
      <p:sp>
        <p:nvSpPr>
          <p:cNvPr id="50182" name="Rectangle 37"/>
          <p:cNvSpPr>
            <a:spLocks noChangeArrowheads="1"/>
          </p:cNvSpPr>
          <p:nvPr/>
        </p:nvSpPr>
        <p:spPr bwMode="auto">
          <a:xfrm>
            <a:off x="196850" y="-44450"/>
            <a:ext cx="8947150" cy="1025525"/>
          </a:xfrm>
          <a:prstGeom prst="rect">
            <a:avLst/>
          </a:prstGeom>
          <a:noFill/>
          <a:ln w="9525">
            <a:noFill/>
            <a:miter lim="800000"/>
            <a:headEnd/>
            <a:tailEnd/>
          </a:ln>
          <a:effectLst>
            <a:outerShdw dist="35921" dir="2700000" algn="ctr" rotWithShape="0">
              <a:srgbClr val="000000"/>
            </a:outerShdw>
          </a:effectLst>
        </p:spPr>
        <p:txBody>
          <a:bodyPr/>
          <a:lstStyle/>
          <a:p>
            <a:pPr algn="ctr">
              <a:buClr>
                <a:srgbClr val="FFFF96"/>
              </a:buClr>
              <a:defRPr/>
            </a:pPr>
            <a:r>
              <a:rPr lang="it-IT" sz="2800" b="1">
                <a:solidFill>
                  <a:schemeClr val="bg1"/>
                </a:solidFill>
                <a:sym typeface="Arial" charset="0"/>
              </a:rPr>
              <a:t>Switch terapeutico (Ranibizumab PRN - Aflibercept ogni 4 e 8 settimane)</a:t>
            </a:r>
            <a:br>
              <a:rPr lang="it-IT" sz="2800" b="1">
                <a:solidFill>
                  <a:schemeClr val="bg1"/>
                </a:solidFill>
                <a:sym typeface="Arial" charset="0"/>
              </a:rPr>
            </a:br>
            <a:endParaRPr lang="it-IT" sz="2800" b="1">
              <a:solidFill>
                <a:schemeClr val="bg1"/>
              </a:solidFill>
              <a:sym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_Default Design">
  <a:themeElements>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5">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5">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sz="900" b="1"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5">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Default Design">
  <a:themeElements>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900" b="1"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5">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16">
        <a:dk1>
          <a:srgbClr val="FFFFFF"/>
        </a:dk1>
        <a:lt1>
          <a:srgbClr val="FFFFFF"/>
        </a:lt1>
        <a:dk2>
          <a:srgbClr val="FFFFFF"/>
        </a:dk2>
        <a:lt2>
          <a:srgbClr val="808080"/>
        </a:lt2>
        <a:accent1>
          <a:srgbClr val="FBAA29"/>
        </a:accent1>
        <a:accent2>
          <a:srgbClr val="333399"/>
        </a:accent2>
        <a:accent3>
          <a:srgbClr val="FFFFFF"/>
        </a:accent3>
        <a:accent4>
          <a:srgbClr val="DADADA"/>
        </a:accent4>
        <a:accent5>
          <a:srgbClr val="FDD2AC"/>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9950</TotalTime>
  <Words>588</Words>
  <Application>Microsoft Office PowerPoint</Application>
  <PresentationFormat>Presentazione su schermo (4:3)</PresentationFormat>
  <Paragraphs>139</Paragraphs>
  <Slides>11</Slides>
  <Notes>11</Notes>
  <HiddenSlides>0</HiddenSlides>
  <MMClips>0</MMClips>
  <ScaleCrop>false</ScaleCrop>
  <HeadingPairs>
    <vt:vector size="6" baseType="variant">
      <vt:variant>
        <vt:lpstr>Caratteri utilizzati</vt:lpstr>
      </vt:variant>
      <vt:variant>
        <vt:i4>4</vt:i4>
      </vt:variant>
      <vt:variant>
        <vt:lpstr>Modello struttura</vt:lpstr>
      </vt:variant>
      <vt:variant>
        <vt:i4>8</vt:i4>
      </vt:variant>
      <vt:variant>
        <vt:lpstr>Titoli diapositive</vt:lpstr>
      </vt:variant>
      <vt:variant>
        <vt:i4>11</vt:i4>
      </vt:variant>
    </vt:vector>
  </HeadingPairs>
  <TitlesOfParts>
    <vt:vector size="23" baseType="lpstr">
      <vt:lpstr>Arial</vt:lpstr>
      <vt:lpstr>Wingdings 2</vt:lpstr>
      <vt:lpstr>Calibri</vt:lpstr>
      <vt:lpstr>Times New Roman</vt:lpstr>
      <vt:lpstr>8_Default Design</vt:lpstr>
      <vt:lpstr>9_Default Design</vt:lpstr>
      <vt:lpstr>10_Default Design</vt:lpstr>
      <vt:lpstr>11_Default Design</vt:lpstr>
      <vt:lpstr>8_Default Design</vt:lpstr>
      <vt:lpstr>9_Default Design</vt:lpstr>
      <vt:lpstr>10_Default Design</vt:lpstr>
      <vt:lpstr>11_Default Design</vt:lpstr>
      <vt:lpstr>Switch terapeutico (Ranibizumab PRN - Aflibercept ogni 4 e 8 settimane)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vector>
  </TitlesOfParts>
  <Company>Novartis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Ranibizumab nel trattamento della diminuzione visiva causata da DME</dc:title>
  <dc:creator>garullu1</dc:creator>
  <cp:keywords>Slide kit DME italiano lucentis ranibizumab</cp:keywords>
  <cp:lastModifiedBy>andrea</cp:lastModifiedBy>
  <cp:revision>539</cp:revision>
  <dcterms:created xsi:type="dcterms:W3CDTF">2011-02-15T14:06:15Z</dcterms:created>
  <dcterms:modified xsi:type="dcterms:W3CDTF">2014-06-09T06:53:46Z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0x010100B81503ED82EE9E48A52657F2562886D8</vt:lpwstr>
  </property>
  <property fmtid="{D5CDD505-2E9C-101B-9397-08002B2CF9AE}" pid="3" name="Note VIP">
    <vt:lpwstr/>
  </property>
  <property fmtid="{D5CDD505-2E9C-101B-9397-08002B2CF9AE}" pid="4" name="VIP Flag">
    <vt:lpwstr>0</vt:lpwstr>
  </property>
</Properties>
</file>